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44"/>
  </p:notesMasterIdLst>
  <p:sldIdLst>
    <p:sldId id="268" r:id="rId2"/>
    <p:sldId id="271" r:id="rId3"/>
    <p:sldId id="269" r:id="rId4"/>
    <p:sldId id="259" r:id="rId5"/>
    <p:sldId id="310" r:id="rId6"/>
    <p:sldId id="308" r:id="rId7"/>
    <p:sldId id="261" r:id="rId8"/>
    <p:sldId id="272" r:id="rId9"/>
    <p:sldId id="273" r:id="rId10"/>
    <p:sldId id="274" r:id="rId11"/>
    <p:sldId id="276" r:id="rId12"/>
    <p:sldId id="277" r:id="rId13"/>
    <p:sldId id="280" r:id="rId14"/>
    <p:sldId id="278" r:id="rId15"/>
    <p:sldId id="279" r:id="rId16"/>
    <p:sldId id="282" r:id="rId17"/>
    <p:sldId id="284" r:id="rId18"/>
    <p:sldId id="285" r:id="rId19"/>
    <p:sldId id="286" r:id="rId20"/>
    <p:sldId id="262" r:id="rId21"/>
    <p:sldId id="288" r:id="rId22"/>
    <p:sldId id="289" r:id="rId23"/>
    <p:sldId id="290" r:id="rId24"/>
    <p:sldId id="292" r:id="rId25"/>
    <p:sldId id="293" r:id="rId26"/>
    <p:sldId id="294" r:id="rId27"/>
    <p:sldId id="295" r:id="rId28"/>
    <p:sldId id="296" r:id="rId29"/>
    <p:sldId id="309" r:id="rId30"/>
    <p:sldId id="297" r:id="rId31"/>
    <p:sldId id="298" r:id="rId32"/>
    <p:sldId id="299" r:id="rId33"/>
    <p:sldId id="302" r:id="rId34"/>
    <p:sldId id="300" r:id="rId35"/>
    <p:sldId id="301" r:id="rId36"/>
    <p:sldId id="303" r:id="rId37"/>
    <p:sldId id="305" r:id="rId38"/>
    <p:sldId id="304" r:id="rId39"/>
    <p:sldId id="306" r:id="rId40"/>
    <p:sldId id="307" r:id="rId41"/>
    <p:sldId id="260" r:id="rId42"/>
    <p:sldId id="264" r:id="rId43"/>
  </p:sldIdLst>
  <p:sldSz cx="18288000" cy="10287000"/>
  <p:notesSz cx="6858000" cy="9144000"/>
  <p:embeddedFontLst>
    <p:embeddedFont>
      <p:font typeface="Candara" panose="020E0502030303020204" pitchFamily="34" charset="0"/>
      <p:regular r:id="rId45"/>
      <p:bold r:id="rId46"/>
      <p:italic r:id="rId47"/>
      <p:boldItalic r:id="rId48"/>
    </p:embeddedFont>
    <p:embeddedFont>
      <p:font typeface="Open Sans Bold" pitchFamily="2" charset="0"/>
      <p:regular r:id="rId49"/>
      <p:bold r:id="rId50"/>
    </p:embeddedFont>
    <p:embeddedFont>
      <p:font typeface="Poppins" pitchFamily="2" charset="77"/>
      <p:regular r:id="rId51"/>
      <p:bold r:id="rId52"/>
      <p:italic r:id="rId53"/>
      <p:boldItalic r:id="rId54"/>
    </p:embeddedFont>
    <p:embeddedFont>
      <p:font typeface="Poppins Bold" pitchFamily="2" charset="77"/>
      <p:regular r:id="rId55"/>
      <p:bold r:id="rId5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E100"/>
    <a:srgbClr val="FFCA00"/>
    <a:srgbClr val="FFC600"/>
    <a:srgbClr val="936D0B"/>
    <a:srgbClr val="8C6A1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3" autoAdjust="0"/>
    <p:restoredTop sz="94625" autoAdjust="0"/>
  </p:normalViewPr>
  <p:slideViewPr>
    <p:cSldViewPr>
      <p:cViewPr varScale="1">
        <p:scale>
          <a:sx n="66" d="100"/>
          <a:sy n="66" d="100"/>
        </p:scale>
        <p:origin x="976" y="2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4.fntdata"/><Relationship Id="rId56" Type="http://schemas.openxmlformats.org/officeDocument/2006/relationships/font" Target="fonts/font12.fntdata"/><Relationship Id="rId8" Type="http://schemas.openxmlformats.org/officeDocument/2006/relationships/slide" Target="slides/slide7.xml"/><Relationship Id="rId51" Type="http://schemas.openxmlformats.org/officeDocument/2006/relationships/font" Target="fonts/font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2.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5.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notesMaster" Target="notesMasters/notesMaster1.xml"/><Relationship Id="rId52" Type="http://schemas.openxmlformats.org/officeDocument/2006/relationships/font" Target="fonts/font8.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1AE937-AF4E-0E47-9B83-AEFE4C682525}" type="datetimeFigureOut">
              <a:rPr lang="en-US" smtClean="0"/>
              <a:t>12/29/25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9F6C5F-0CB5-E541-A220-44FDC38C0663}" type="slidenum">
              <a:rPr lang="en-US" smtClean="0"/>
              <a:t>‹#›</a:t>
            </a:fld>
            <a:endParaRPr lang="en-US"/>
          </a:p>
        </p:txBody>
      </p:sp>
    </p:spTree>
    <p:extLst>
      <p:ext uri="{BB962C8B-B14F-4D97-AF65-F5344CB8AC3E}">
        <p14:creationId xmlns:p14="http://schemas.microsoft.com/office/powerpoint/2010/main" val="30792659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ABB436-5D27-AAEA-A36A-2AC7C1E70D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C869C55-D63B-1879-C6FB-93B3728C187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B088CD-EFC7-0034-BD3E-9708F3CBFAF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E5AA7C8-B9CF-C06F-927C-F7240A91B04C}"/>
              </a:ext>
            </a:extLst>
          </p:cNvPr>
          <p:cNvSpPr>
            <a:spLocks noGrp="1"/>
          </p:cNvSpPr>
          <p:nvPr>
            <p:ph type="sldNum" sz="quarter" idx="5"/>
          </p:nvPr>
        </p:nvSpPr>
        <p:spPr/>
        <p:txBody>
          <a:bodyPr/>
          <a:lstStyle/>
          <a:p>
            <a:fld id="{589F6C5F-0CB5-E541-A220-44FDC38C0663}" type="slidenum">
              <a:rPr lang="en-US" smtClean="0"/>
              <a:t>2</a:t>
            </a:fld>
            <a:endParaRPr lang="en-US"/>
          </a:p>
        </p:txBody>
      </p:sp>
    </p:spTree>
    <p:extLst>
      <p:ext uri="{BB962C8B-B14F-4D97-AF65-F5344CB8AC3E}">
        <p14:creationId xmlns:p14="http://schemas.microsoft.com/office/powerpoint/2010/main" val="293729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B5994F-B4E2-CFC1-9AA4-BD356F1DB72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B28A60-B9DF-67D5-C0B7-EB4E87EC291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BB3F1E-C39A-2389-AD4D-F90F6489888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3EEAB0F-7603-3DDA-B2A7-2C9702F1C682}"/>
              </a:ext>
            </a:extLst>
          </p:cNvPr>
          <p:cNvSpPr>
            <a:spLocks noGrp="1"/>
          </p:cNvSpPr>
          <p:nvPr>
            <p:ph type="sldNum" sz="quarter" idx="5"/>
          </p:nvPr>
        </p:nvSpPr>
        <p:spPr/>
        <p:txBody>
          <a:bodyPr/>
          <a:lstStyle/>
          <a:p>
            <a:fld id="{589F6C5F-0CB5-E541-A220-44FDC38C0663}" type="slidenum">
              <a:rPr lang="en-US" smtClean="0"/>
              <a:t>35</a:t>
            </a:fld>
            <a:endParaRPr lang="en-US"/>
          </a:p>
        </p:txBody>
      </p:sp>
    </p:spTree>
    <p:extLst>
      <p:ext uri="{BB962C8B-B14F-4D97-AF65-F5344CB8AC3E}">
        <p14:creationId xmlns:p14="http://schemas.microsoft.com/office/powerpoint/2010/main" val="41372560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99373-08C8-242D-6966-5F7EB25FD3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3E9F592-9760-ABA2-1836-9920694E59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3233A8A-8E57-05FE-688A-59337F5FD7B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1017429-80D5-E033-281D-6EEF240572A7}"/>
              </a:ext>
            </a:extLst>
          </p:cNvPr>
          <p:cNvSpPr>
            <a:spLocks noGrp="1"/>
          </p:cNvSpPr>
          <p:nvPr>
            <p:ph type="sldNum" sz="quarter" idx="5"/>
          </p:nvPr>
        </p:nvSpPr>
        <p:spPr/>
        <p:txBody>
          <a:bodyPr/>
          <a:lstStyle/>
          <a:p>
            <a:fld id="{589F6C5F-0CB5-E541-A220-44FDC38C0663}" type="slidenum">
              <a:rPr lang="en-US" smtClean="0"/>
              <a:t>36</a:t>
            </a:fld>
            <a:endParaRPr lang="en-US"/>
          </a:p>
        </p:txBody>
      </p:sp>
    </p:spTree>
    <p:extLst>
      <p:ext uri="{BB962C8B-B14F-4D97-AF65-F5344CB8AC3E}">
        <p14:creationId xmlns:p14="http://schemas.microsoft.com/office/powerpoint/2010/main" val="33611646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292126-D038-E5FE-82D8-CDD5965C3D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050182A-58CD-9351-41AA-0FC446AF8BD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94A61FC-408B-9422-641E-43627631B0C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E428E41-EC27-7DEA-25CE-D910085FD322}"/>
              </a:ext>
            </a:extLst>
          </p:cNvPr>
          <p:cNvSpPr>
            <a:spLocks noGrp="1"/>
          </p:cNvSpPr>
          <p:nvPr>
            <p:ph type="sldNum" sz="quarter" idx="5"/>
          </p:nvPr>
        </p:nvSpPr>
        <p:spPr/>
        <p:txBody>
          <a:bodyPr/>
          <a:lstStyle/>
          <a:p>
            <a:fld id="{589F6C5F-0CB5-E541-A220-44FDC38C0663}" type="slidenum">
              <a:rPr lang="en-US" smtClean="0"/>
              <a:t>37</a:t>
            </a:fld>
            <a:endParaRPr lang="en-US"/>
          </a:p>
        </p:txBody>
      </p:sp>
    </p:spTree>
    <p:extLst>
      <p:ext uri="{BB962C8B-B14F-4D97-AF65-F5344CB8AC3E}">
        <p14:creationId xmlns:p14="http://schemas.microsoft.com/office/powerpoint/2010/main" val="2802395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8D888C-CBC0-72D5-E8ED-D8AC9DAFDD7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E9A5F6-3451-8DC8-9C79-ED02C1B08D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C8A9DB-0163-6182-8602-33C655F213FE}"/>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B6253C4-8E6C-18C0-F8DE-5CDECE67DCB1}"/>
              </a:ext>
            </a:extLst>
          </p:cNvPr>
          <p:cNvSpPr>
            <a:spLocks noGrp="1"/>
          </p:cNvSpPr>
          <p:nvPr>
            <p:ph type="sldNum" sz="quarter" idx="5"/>
          </p:nvPr>
        </p:nvSpPr>
        <p:spPr/>
        <p:txBody>
          <a:bodyPr/>
          <a:lstStyle/>
          <a:p>
            <a:fld id="{589F6C5F-0CB5-E541-A220-44FDC38C0663}" type="slidenum">
              <a:rPr lang="en-US" smtClean="0"/>
              <a:t>38</a:t>
            </a:fld>
            <a:endParaRPr lang="en-US"/>
          </a:p>
        </p:txBody>
      </p:sp>
    </p:spTree>
    <p:extLst>
      <p:ext uri="{BB962C8B-B14F-4D97-AF65-F5344CB8AC3E}">
        <p14:creationId xmlns:p14="http://schemas.microsoft.com/office/powerpoint/2010/main" val="20623928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5FF205-EDF8-EF27-167B-225661EE5A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32F66A-C8EF-6F81-E69A-55F38A4B02F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221EB03-89F9-412F-5E74-8FB87CDB5F1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1DE523-0EBA-B7B6-660F-964F7FD28EB4}"/>
              </a:ext>
            </a:extLst>
          </p:cNvPr>
          <p:cNvSpPr>
            <a:spLocks noGrp="1"/>
          </p:cNvSpPr>
          <p:nvPr>
            <p:ph type="sldNum" sz="quarter" idx="5"/>
          </p:nvPr>
        </p:nvSpPr>
        <p:spPr/>
        <p:txBody>
          <a:bodyPr/>
          <a:lstStyle/>
          <a:p>
            <a:fld id="{589F6C5F-0CB5-E541-A220-44FDC38C0663}" type="slidenum">
              <a:rPr lang="en-US" smtClean="0"/>
              <a:t>39</a:t>
            </a:fld>
            <a:endParaRPr lang="en-US"/>
          </a:p>
        </p:txBody>
      </p:sp>
    </p:spTree>
    <p:extLst>
      <p:ext uri="{BB962C8B-B14F-4D97-AF65-F5344CB8AC3E}">
        <p14:creationId xmlns:p14="http://schemas.microsoft.com/office/powerpoint/2010/main" val="3457108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774ABE-C498-4E86-063C-B12E934BEB0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FF35AB-183F-4EFC-46BB-96EF0F964A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D66E94E-A181-71E2-31DE-332BC1697829}"/>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5D722CB-80CA-3BF0-18B3-F4044094EBDA}"/>
              </a:ext>
            </a:extLst>
          </p:cNvPr>
          <p:cNvSpPr>
            <a:spLocks noGrp="1"/>
          </p:cNvSpPr>
          <p:nvPr>
            <p:ph type="sldNum" sz="quarter" idx="5"/>
          </p:nvPr>
        </p:nvSpPr>
        <p:spPr/>
        <p:txBody>
          <a:bodyPr/>
          <a:lstStyle/>
          <a:p>
            <a:fld id="{589F6C5F-0CB5-E541-A220-44FDC38C0663}" type="slidenum">
              <a:rPr lang="en-US" smtClean="0"/>
              <a:t>40</a:t>
            </a:fld>
            <a:endParaRPr lang="en-US"/>
          </a:p>
        </p:txBody>
      </p:sp>
    </p:spTree>
    <p:extLst>
      <p:ext uri="{BB962C8B-B14F-4D97-AF65-F5344CB8AC3E}">
        <p14:creationId xmlns:p14="http://schemas.microsoft.com/office/powerpoint/2010/main" val="13315526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9F6C5F-0CB5-E541-A220-44FDC38C0663}" type="slidenum">
              <a:rPr lang="en-US" smtClean="0"/>
              <a:t>3</a:t>
            </a:fld>
            <a:endParaRPr lang="en-US"/>
          </a:p>
        </p:txBody>
      </p:sp>
    </p:spTree>
    <p:extLst>
      <p:ext uri="{BB962C8B-B14F-4D97-AF65-F5344CB8AC3E}">
        <p14:creationId xmlns:p14="http://schemas.microsoft.com/office/powerpoint/2010/main" val="4191748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589F6C5F-0CB5-E541-A220-44FDC38C0663}" type="slidenum">
              <a:rPr lang="en-US" smtClean="0"/>
              <a:t>28</a:t>
            </a:fld>
            <a:endParaRPr lang="en-US"/>
          </a:p>
        </p:txBody>
      </p:sp>
    </p:spTree>
    <p:extLst>
      <p:ext uri="{BB962C8B-B14F-4D97-AF65-F5344CB8AC3E}">
        <p14:creationId xmlns:p14="http://schemas.microsoft.com/office/powerpoint/2010/main" val="2629880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2F39AB-CAE0-CD65-F77C-A1D245D2D2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92B075-CB09-8451-BE56-5F0B9FB696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1AE79E-D592-2925-2D97-F39BF361673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0E3041F-1E66-574B-B818-059EA26814FA}"/>
              </a:ext>
            </a:extLst>
          </p:cNvPr>
          <p:cNvSpPr>
            <a:spLocks noGrp="1"/>
          </p:cNvSpPr>
          <p:nvPr>
            <p:ph type="sldNum" sz="quarter" idx="5"/>
          </p:nvPr>
        </p:nvSpPr>
        <p:spPr/>
        <p:txBody>
          <a:bodyPr/>
          <a:lstStyle/>
          <a:p>
            <a:fld id="{589F6C5F-0CB5-E541-A220-44FDC38C0663}" type="slidenum">
              <a:rPr lang="en-US" smtClean="0"/>
              <a:t>29</a:t>
            </a:fld>
            <a:endParaRPr lang="en-US"/>
          </a:p>
        </p:txBody>
      </p:sp>
    </p:spTree>
    <p:extLst>
      <p:ext uri="{BB962C8B-B14F-4D97-AF65-F5344CB8AC3E}">
        <p14:creationId xmlns:p14="http://schemas.microsoft.com/office/powerpoint/2010/main" val="36788606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0B1824-F7E5-76C7-A154-F90CC1470A5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DE64653-2FC3-8332-600C-6C209F0E0B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3A490A0-222D-E53E-DD81-CDD1D55BFB8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D249AC8-C09B-83D5-2E70-84246DA05192}"/>
              </a:ext>
            </a:extLst>
          </p:cNvPr>
          <p:cNvSpPr>
            <a:spLocks noGrp="1"/>
          </p:cNvSpPr>
          <p:nvPr>
            <p:ph type="sldNum" sz="quarter" idx="5"/>
          </p:nvPr>
        </p:nvSpPr>
        <p:spPr/>
        <p:txBody>
          <a:bodyPr/>
          <a:lstStyle/>
          <a:p>
            <a:fld id="{589F6C5F-0CB5-E541-A220-44FDC38C0663}" type="slidenum">
              <a:rPr lang="en-US" smtClean="0"/>
              <a:t>30</a:t>
            </a:fld>
            <a:endParaRPr lang="en-US"/>
          </a:p>
        </p:txBody>
      </p:sp>
    </p:spTree>
    <p:extLst>
      <p:ext uri="{BB962C8B-B14F-4D97-AF65-F5344CB8AC3E}">
        <p14:creationId xmlns:p14="http://schemas.microsoft.com/office/powerpoint/2010/main" val="3066838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D836E4-1731-0246-B65E-6120D09FB7F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1FD4EE0-F33B-5AB7-5CB6-CE4C7E139CF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500AFD-C3C0-2D2C-FAA7-B90D7CAF8F2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403A841-14CA-AFFA-3010-776DB016DD99}"/>
              </a:ext>
            </a:extLst>
          </p:cNvPr>
          <p:cNvSpPr>
            <a:spLocks noGrp="1"/>
          </p:cNvSpPr>
          <p:nvPr>
            <p:ph type="sldNum" sz="quarter" idx="5"/>
          </p:nvPr>
        </p:nvSpPr>
        <p:spPr/>
        <p:txBody>
          <a:bodyPr/>
          <a:lstStyle/>
          <a:p>
            <a:fld id="{589F6C5F-0CB5-E541-A220-44FDC38C0663}" type="slidenum">
              <a:rPr lang="en-US" smtClean="0"/>
              <a:t>31</a:t>
            </a:fld>
            <a:endParaRPr lang="en-US"/>
          </a:p>
        </p:txBody>
      </p:sp>
    </p:spTree>
    <p:extLst>
      <p:ext uri="{BB962C8B-B14F-4D97-AF65-F5344CB8AC3E}">
        <p14:creationId xmlns:p14="http://schemas.microsoft.com/office/powerpoint/2010/main" val="36889573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FBD92C-03FC-2950-3B5A-597F179400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6D4646-BA3A-31DD-BDC4-48C6B40907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7D68AE4-AC48-7E71-BB39-294AE2BF352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8E6BF77-02E3-1BB1-9D86-6C1DA7D82F5B}"/>
              </a:ext>
            </a:extLst>
          </p:cNvPr>
          <p:cNvSpPr>
            <a:spLocks noGrp="1"/>
          </p:cNvSpPr>
          <p:nvPr>
            <p:ph type="sldNum" sz="quarter" idx="5"/>
          </p:nvPr>
        </p:nvSpPr>
        <p:spPr/>
        <p:txBody>
          <a:bodyPr/>
          <a:lstStyle/>
          <a:p>
            <a:fld id="{589F6C5F-0CB5-E541-A220-44FDC38C0663}" type="slidenum">
              <a:rPr lang="en-US" smtClean="0"/>
              <a:t>32</a:t>
            </a:fld>
            <a:endParaRPr lang="en-US"/>
          </a:p>
        </p:txBody>
      </p:sp>
    </p:spTree>
    <p:extLst>
      <p:ext uri="{BB962C8B-B14F-4D97-AF65-F5344CB8AC3E}">
        <p14:creationId xmlns:p14="http://schemas.microsoft.com/office/powerpoint/2010/main" val="2222413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93F8FD-4B82-A748-91C2-613694C7AB2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F1A28E-4FC2-01B6-945C-E33D705EA15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CCB597-4CA5-2ECF-6B38-57134C1AFF5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EC4E6B2-071E-1340-952E-26BA3B72ADF6}"/>
              </a:ext>
            </a:extLst>
          </p:cNvPr>
          <p:cNvSpPr>
            <a:spLocks noGrp="1"/>
          </p:cNvSpPr>
          <p:nvPr>
            <p:ph type="sldNum" sz="quarter" idx="5"/>
          </p:nvPr>
        </p:nvSpPr>
        <p:spPr/>
        <p:txBody>
          <a:bodyPr/>
          <a:lstStyle/>
          <a:p>
            <a:fld id="{589F6C5F-0CB5-E541-A220-44FDC38C0663}" type="slidenum">
              <a:rPr lang="en-US" smtClean="0"/>
              <a:t>33</a:t>
            </a:fld>
            <a:endParaRPr lang="en-US"/>
          </a:p>
        </p:txBody>
      </p:sp>
    </p:spTree>
    <p:extLst>
      <p:ext uri="{BB962C8B-B14F-4D97-AF65-F5344CB8AC3E}">
        <p14:creationId xmlns:p14="http://schemas.microsoft.com/office/powerpoint/2010/main" val="35863525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802F95-731C-5A70-94A3-DBB123C66FD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1754E2-7B4F-504F-F7C6-2A535EB4CC6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44F407C-8C63-E3D5-4FBB-BE022206F8C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096C530-5A56-9AE6-03E4-22AE4F22A44F}"/>
              </a:ext>
            </a:extLst>
          </p:cNvPr>
          <p:cNvSpPr>
            <a:spLocks noGrp="1"/>
          </p:cNvSpPr>
          <p:nvPr>
            <p:ph type="sldNum" sz="quarter" idx="5"/>
          </p:nvPr>
        </p:nvSpPr>
        <p:spPr/>
        <p:txBody>
          <a:bodyPr/>
          <a:lstStyle/>
          <a:p>
            <a:fld id="{589F6C5F-0CB5-E541-A220-44FDC38C0663}" type="slidenum">
              <a:rPr lang="en-US" smtClean="0"/>
              <a:t>34</a:t>
            </a:fld>
            <a:endParaRPr lang="en-US"/>
          </a:p>
        </p:txBody>
      </p:sp>
    </p:spTree>
    <p:extLst>
      <p:ext uri="{BB962C8B-B14F-4D97-AF65-F5344CB8AC3E}">
        <p14:creationId xmlns:p14="http://schemas.microsoft.com/office/powerpoint/2010/main" val="35188933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12/29/25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12/29/25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12/29/25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12/29/25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12/29/25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12/29/25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0.png"/><Relationship Id="rId7" Type="http://schemas.openxmlformats.org/officeDocument/2006/relationships/image" Target="../media/image7.pn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13.png"/><Relationship Id="rId7" Type="http://schemas.openxmlformats.org/officeDocument/2006/relationships/image" Target="../media/image9.png"/><Relationship Id="rId2" Type="http://schemas.openxmlformats.org/officeDocument/2006/relationships/image" Target="../media/image12.png"/><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7.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8.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6.png"/><Relationship Id="rId4" Type="http://schemas.openxmlformats.org/officeDocument/2006/relationships/image" Target="../media/image29.png"/></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2.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4.png"/></Relationships>
</file>

<file path=ppt/slides/_rels/slide27.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5.png"/><Relationship Id="rId9" Type="http://schemas.openxmlformats.org/officeDocument/2006/relationships/image" Target="../media/image42.png"/></Relationships>
</file>

<file path=ppt/slides/_rels/slide2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 Id="rId9" Type="http://schemas.openxmlformats.org/officeDocument/2006/relationships/image" Target="../media/image37.png"/></Relationships>
</file>

<file path=ppt/slides/_rels/slide29.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43.png"/><Relationship Id="rId7"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5.png"/><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46.png"/><Relationship Id="rId4" Type="http://schemas.openxmlformats.org/officeDocument/2006/relationships/image" Target="../media/image49.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49.png"/><Relationship Id="rId4" Type="http://schemas.openxmlformats.org/officeDocument/2006/relationships/image" Target="../media/image50.png"/></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51.png"/><Relationship Id="rId4" Type="http://schemas.openxmlformats.org/officeDocument/2006/relationships/image" Target="../media/image47.png"/></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0.pn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5.png"/><Relationship Id="rId4" Type="http://schemas.openxmlformats.org/officeDocument/2006/relationships/image" Target="../media/image54.png"/></Relationships>
</file>

<file path=ppt/slides/_rels/slide41.xml.rels><?xml version="1.0" encoding="UTF-8" standalone="yes"?>
<Relationships xmlns="http://schemas.openxmlformats.org/package/2006/relationships"><Relationship Id="rId8" Type="http://schemas.openxmlformats.org/officeDocument/2006/relationships/image" Target="../media/image59.jpeg"/><Relationship Id="rId3" Type="http://schemas.openxmlformats.org/officeDocument/2006/relationships/image" Target="../media/image54.png"/><Relationship Id="rId7" Type="http://schemas.openxmlformats.org/officeDocument/2006/relationships/image" Target="../media/image58.jpe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7.jpeg"/><Relationship Id="rId11" Type="http://schemas.openxmlformats.org/officeDocument/2006/relationships/image" Target="../media/image62.jpeg"/><Relationship Id="rId5" Type="http://schemas.openxmlformats.org/officeDocument/2006/relationships/image" Target="../media/image56.png"/><Relationship Id="rId10" Type="http://schemas.openxmlformats.org/officeDocument/2006/relationships/image" Target="../media/image61.jpeg"/><Relationship Id="rId4" Type="http://schemas.openxmlformats.org/officeDocument/2006/relationships/image" Target="../media/image55.png"/><Relationship Id="rId9" Type="http://schemas.openxmlformats.org/officeDocument/2006/relationships/image" Target="../media/image60.jpeg"/></Relationships>
</file>

<file path=ppt/slides/_rels/slide42.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60.jpeg"/><Relationship Id="rId7" Type="http://schemas.openxmlformats.org/officeDocument/2006/relationships/image" Target="../media/image58.jpeg"/><Relationship Id="rId2" Type="http://schemas.openxmlformats.org/officeDocument/2006/relationships/image" Target="../media/image59.jpeg"/><Relationship Id="rId1" Type="http://schemas.openxmlformats.org/officeDocument/2006/relationships/slideLayout" Target="../slideLayouts/slideLayout7.xml"/><Relationship Id="rId6" Type="http://schemas.openxmlformats.org/officeDocument/2006/relationships/image" Target="../media/image57.jpeg"/><Relationship Id="rId5" Type="http://schemas.openxmlformats.org/officeDocument/2006/relationships/image" Target="../media/image62.jpeg"/><Relationship Id="rId4" Type="http://schemas.openxmlformats.org/officeDocument/2006/relationships/image" Target="../media/image61.jpeg"/></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hyperlink" Target="https://www.kaggle.com/datasets/atharvaingle/crop-recommendation-dataset" TargetMode="Externa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hyperlink" Target="https://www.kaggle.com/datasets/atharvaingle/crop-recommendation-dataset" TargetMode="External"/><Relationship Id="rId2" Type="http://schemas.openxmlformats.org/officeDocument/2006/relationships/image" Target="../media/image5.jpeg"/><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7.xml"/><Relationship Id="rId6" Type="http://schemas.openxmlformats.org/officeDocument/2006/relationships/hyperlink" Target="https://www.kaggle.com/datasets/atharvaingle/crop-recommendation-dataset" TargetMode="Externa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58000">
              <a:srgbClr val="735615"/>
            </a:gs>
            <a:gs pos="0">
              <a:srgbClr val="D19C26">
                <a:alpha val="100000"/>
              </a:srgbClr>
            </a:gs>
            <a:gs pos="100000">
              <a:srgbClr val="000000">
                <a:alpha val="100000"/>
              </a:srgbClr>
            </a:gs>
          </a:gsLst>
          <a:lin ang="2700000"/>
        </a:gradFill>
        <a:effectLst/>
      </p:bgPr>
    </p:bg>
    <p:spTree>
      <p:nvGrpSpPr>
        <p:cNvPr id="1" name="">
          <a:extLst>
            <a:ext uri="{FF2B5EF4-FFF2-40B4-BE49-F238E27FC236}">
              <a16:creationId xmlns:a16="http://schemas.microsoft.com/office/drawing/2014/main" id="{71846647-393B-3C7C-1588-018D43EA40AD}"/>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2FC0435D-8376-A94B-145D-5940D3909F71}"/>
              </a:ext>
            </a:extLst>
          </p:cNvPr>
          <p:cNvSpPr/>
          <p:nvPr/>
        </p:nvSpPr>
        <p:spPr>
          <a:xfrm>
            <a:off x="-124996" y="-38100"/>
            <a:ext cx="18537991" cy="11308300"/>
          </a:xfrm>
          <a:custGeom>
            <a:avLst/>
            <a:gdLst/>
            <a:ahLst/>
            <a:cxnLst/>
            <a:rect l="l" t="t" r="r" b="b"/>
            <a:pathLst>
              <a:path w="18537991" h="11308300">
                <a:moveTo>
                  <a:pt x="0" y="0"/>
                </a:moveTo>
                <a:lnTo>
                  <a:pt x="18537990" y="0"/>
                </a:lnTo>
                <a:lnTo>
                  <a:pt x="18537990" y="11308300"/>
                </a:lnTo>
                <a:lnTo>
                  <a:pt x="0" y="11308300"/>
                </a:lnTo>
                <a:lnTo>
                  <a:pt x="0" y="0"/>
                </a:lnTo>
                <a:close/>
              </a:path>
            </a:pathLst>
          </a:custGeom>
          <a:blipFill>
            <a:blip r:embed="rId2"/>
            <a:stretch>
              <a:fillRect t="-4610" b="-4610"/>
            </a:stretch>
          </a:blipFill>
        </p:spPr>
        <p:txBody>
          <a:bodyPr/>
          <a:lstStyle/>
          <a:p>
            <a:endParaRPr lang="en-US"/>
          </a:p>
        </p:txBody>
      </p:sp>
      <p:sp>
        <p:nvSpPr>
          <p:cNvPr id="21" name="Rectangle 20">
            <a:extLst>
              <a:ext uri="{FF2B5EF4-FFF2-40B4-BE49-F238E27FC236}">
                <a16:creationId xmlns:a16="http://schemas.microsoft.com/office/drawing/2014/main" id="{C25E1FB4-8079-EA81-B667-C2E73CE08200}"/>
              </a:ext>
            </a:extLst>
          </p:cNvPr>
          <p:cNvSpPr/>
          <p:nvPr/>
        </p:nvSpPr>
        <p:spPr>
          <a:xfrm>
            <a:off x="-124996" y="-64851"/>
            <a:ext cx="18537990" cy="11335052"/>
          </a:xfrm>
          <a:prstGeom prst="rect">
            <a:avLst/>
          </a:prstGeom>
          <a:gradFill flip="none" rotWithShape="1">
            <a:gsLst>
              <a:gs pos="100000">
                <a:srgbClr val="8C6A1B">
                  <a:lumMod val="100000"/>
                  <a:alpha val="65000"/>
                </a:srgbClr>
              </a:gs>
              <a:gs pos="100000">
                <a:srgbClr val="D19C26">
                  <a:lumMod val="0"/>
                  <a:alpha val="51925"/>
                </a:srgbClr>
              </a:gs>
              <a:gs pos="100000">
                <a:srgbClr val="000000">
                  <a:lumMod val="0"/>
                </a:srgbClr>
              </a:gs>
            </a:gsLst>
            <a:lin ang="27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Box 19">
            <a:extLst>
              <a:ext uri="{FF2B5EF4-FFF2-40B4-BE49-F238E27FC236}">
                <a16:creationId xmlns:a16="http://schemas.microsoft.com/office/drawing/2014/main" id="{BEAA03FE-5F4B-EB83-0F07-A98C51C04202}"/>
              </a:ext>
            </a:extLst>
          </p:cNvPr>
          <p:cNvSpPr txBox="1"/>
          <p:nvPr/>
        </p:nvSpPr>
        <p:spPr>
          <a:xfrm>
            <a:off x="0" y="4597196"/>
            <a:ext cx="18288000" cy="1092607"/>
          </a:xfrm>
          <a:prstGeom prst="rect">
            <a:avLst/>
          </a:prstGeom>
        </p:spPr>
        <p:txBody>
          <a:bodyPr wrap="square" lIns="0" tIns="0" rIns="0" bIns="0" rtlCol="0" anchor="t">
            <a:spAutoFit/>
          </a:bodyPr>
          <a:lstStyle/>
          <a:p>
            <a:pPr algn="ctr"/>
            <a:r>
              <a:rPr lang="en-US" sz="6900" b="1" dirty="0">
                <a:solidFill>
                  <a:schemeClr val="bg1"/>
                </a:solidFill>
                <a:effectLst/>
                <a:latin typeface="Poppins" pitchFamily="2" charset="77"/>
                <a:cs typeface="Poppins" pitchFamily="2" charset="77"/>
              </a:rPr>
              <a:t>Smart Soil Crop Recommender Dataset</a:t>
            </a:r>
          </a:p>
        </p:txBody>
      </p:sp>
      <p:sp>
        <p:nvSpPr>
          <p:cNvPr id="24" name="Rectangle 23">
            <a:extLst>
              <a:ext uri="{FF2B5EF4-FFF2-40B4-BE49-F238E27FC236}">
                <a16:creationId xmlns:a16="http://schemas.microsoft.com/office/drawing/2014/main" id="{877D0542-5A24-F98A-BEAF-B60051A86318}"/>
              </a:ext>
            </a:extLst>
          </p:cNvPr>
          <p:cNvSpPr/>
          <p:nvPr/>
        </p:nvSpPr>
        <p:spPr>
          <a:xfrm>
            <a:off x="18364200" y="-64851"/>
            <a:ext cx="18537990" cy="1133505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25" name="Group 8">
            <a:extLst>
              <a:ext uri="{FF2B5EF4-FFF2-40B4-BE49-F238E27FC236}">
                <a16:creationId xmlns:a16="http://schemas.microsoft.com/office/drawing/2014/main" id="{ACFA4E6E-A608-9D36-048B-7EA4ECD5D854}"/>
              </a:ext>
            </a:extLst>
          </p:cNvPr>
          <p:cNvGrpSpPr/>
          <p:nvPr/>
        </p:nvGrpSpPr>
        <p:grpSpPr>
          <a:xfrm>
            <a:off x="47967900" y="9258300"/>
            <a:ext cx="1028700" cy="1028700"/>
            <a:chOff x="0" y="0"/>
            <a:chExt cx="812800" cy="812800"/>
          </a:xfrm>
        </p:grpSpPr>
        <p:sp>
          <p:nvSpPr>
            <p:cNvPr id="26" name="Freeform 9">
              <a:extLst>
                <a:ext uri="{FF2B5EF4-FFF2-40B4-BE49-F238E27FC236}">
                  <a16:creationId xmlns:a16="http://schemas.microsoft.com/office/drawing/2014/main" id="{2006E908-2A04-C68F-F70B-D9DC2ED2D37D}"/>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txBody>
            <a:bodyPr/>
            <a:lstStyle/>
            <a:p>
              <a:endParaRPr lang="en-US"/>
            </a:p>
          </p:txBody>
        </p:sp>
        <p:sp>
          <p:nvSpPr>
            <p:cNvPr id="27" name="TextBox 10">
              <a:extLst>
                <a:ext uri="{FF2B5EF4-FFF2-40B4-BE49-F238E27FC236}">
                  <a16:creationId xmlns:a16="http://schemas.microsoft.com/office/drawing/2014/main" id="{734994B9-18BA-C4D7-6E9D-70925FECB52E}"/>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28" name="TextBox 17">
            <a:extLst>
              <a:ext uri="{FF2B5EF4-FFF2-40B4-BE49-F238E27FC236}">
                <a16:creationId xmlns:a16="http://schemas.microsoft.com/office/drawing/2014/main" id="{37C60183-236E-C472-B78E-B78A3D620537}"/>
              </a:ext>
            </a:extLst>
          </p:cNvPr>
          <p:cNvSpPr txBox="1"/>
          <p:nvPr/>
        </p:nvSpPr>
        <p:spPr>
          <a:xfrm>
            <a:off x="48121753" y="9638067"/>
            <a:ext cx="720994" cy="238720"/>
          </a:xfrm>
          <a:prstGeom prst="rect">
            <a:avLst/>
          </a:prstGeom>
        </p:spPr>
        <p:txBody>
          <a:bodyPr lIns="0" tIns="0" rIns="0" bIns="0" rtlCol="0" anchor="t">
            <a:spAutoFit/>
          </a:bodyPr>
          <a:lstStyle/>
          <a:p>
            <a:pPr algn="ctr">
              <a:lnSpc>
                <a:spcPts val="1960"/>
              </a:lnSpc>
              <a:spcBef>
                <a:spcPct val="0"/>
              </a:spcBef>
            </a:pPr>
            <a:r>
              <a:rPr lang="en-US" sz="1400" b="1" dirty="0">
                <a:solidFill>
                  <a:srgbClr val="FFFFFF"/>
                </a:solidFill>
                <a:latin typeface="Open Sans Bold"/>
                <a:ea typeface="Open Sans Bold"/>
                <a:cs typeface="Open Sans Bold"/>
                <a:sym typeface="Open Sans Bold"/>
              </a:rPr>
              <a:t>01</a:t>
            </a:r>
          </a:p>
        </p:txBody>
      </p:sp>
      <p:grpSp>
        <p:nvGrpSpPr>
          <p:cNvPr id="29" name="Group 18">
            <a:extLst>
              <a:ext uri="{FF2B5EF4-FFF2-40B4-BE49-F238E27FC236}">
                <a16:creationId xmlns:a16="http://schemas.microsoft.com/office/drawing/2014/main" id="{88AF2B95-E542-F92D-5D65-3B4B1C9F311A}"/>
              </a:ext>
            </a:extLst>
          </p:cNvPr>
          <p:cNvGrpSpPr/>
          <p:nvPr/>
        </p:nvGrpSpPr>
        <p:grpSpPr>
          <a:xfrm>
            <a:off x="27535892" y="1028700"/>
            <a:ext cx="9268708" cy="8229600"/>
            <a:chOff x="0" y="0"/>
            <a:chExt cx="12358277" cy="10972800"/>
          </a:xfrm>
        </p:grpSpPr>
        <p:pic>
          <p:nvPicPr>
            <p:cNvPr id="30" name="Picture 19">
              <a:extLst>
                <a:ext uri="{FF2B5EF4-FFF2-40B4-BE49-F238E27FC236}">
                  <a16:creationId xmlns:a16="http://schemas.microsoft.com/office/drawing/2014/main" id="{8F7D0C4F-1BA1-1091-4A6F-B43502884E5C}"/>
                </a:ext>
              </a:extLst>
            </p:cNvPr>
            <p:cNvPicPr>
              <a:picLocks noChangeAspect="1"/>
            </p:cNvPicPr>
            <p:nvPr/>
          </p:nvPicPr>
          <p:blipFill>
            <a:blip r:embed="rId3"/>
            <a:srcRect l="12481" r="12481"/>
            <a:stretch>
              <a:fillRect/>
            </a:stretch>
          </p:blipFill>
          <p:spPr>
            <a:xfrm>
              <a:off x="0" y="0"/>
              <a:ext cx="12358277" cy="10972800"/>
            </a:xfrm>
            <a:prstGeom prst="rect">
              <a:avLst/>
            </a:prstGeom>
          </p:spPr>
        </p:pic>
      </p:grpSp>
      <p:sp>
        <p:nvSpPr>
          <p:cNvPr id="38" name="TextBox 20">
            <a:extLst>
              <a:ext uri="{FF2B5EF4-FFF2-40B4-BE49-F238E27FC236}">
                <a16:creationId xmlns:a16="http://schemas.microsoft.com/office/drawing/2014/main" id="{1F72B8F9-4FA2-FABA-B642-0C03014EDF76}"/>
              </a:ext>
            </a:extLst>
          </p:cNvPr>
          <p:cNvSpPr txBox="1"/>
          <p:nvPr/>
        </p:nvSpPr>
        <p:spPr>
          <a:xfrm>
            <a:off x="40473514" y="1389426"/>
            <a:ext cx="2432455" cy="707886"/>
          </a:xfrm>
          <a:prstGeom prst="rect">
            <a:avLst/>
          </a:prstGeom>
        </p:spPr>
        <p:txBody>
          <a:bodyPr wrap="square" lIns="0" tIns="0" rIns="0" bIns="0" rtlCol="0" anchor="t">
            <a:spAutoFit/>
          </a:bodyPr>
          <a:lstStyle/>
          <a:p>
            <a:pPr>
              <a:lnSpc>
                <a:spcPts val="5632"/>
              </a:lnSpc>
            </a:pPr>
            <a:r>
              <a:rPr lang="en-US" sz="4400" b="1" dirty="0">
                <a:solidFill>
                  <a:srgbClr val="1F2020"/>
                </a:solidFill>
                <a:latin typeface="Poppins Bold"/>
                <a:ea typeface="Poppins Bold"/>
                <a:cs typeface="Poppins Bold"/>
                <a:sym typeface="Poppins Bold"/>
              </a:rPr>
              <a:t>AGENDA</a:t>
            </a:r>
          </a:p>
        </p:txBody>
      </p:sp>
      <p:grpSp>
        <p:nvGrpSpPr>
          <p:cNvPr id="39" name="Group 21">
            <a:extLst>
              <a:ext uri="{FF2B5EF4-FFF2-40B4-BE49-F238E27FC236}">
                <a16:creationId xmlns:a16="http://schemas.microsoft.com/office/drawing/2014/main" id="{0E61C545-E9C3-69DB-C6E6-6A7D71A09FC2}"/>
              </a:ext>
            </a:extLst>
          </p:cNvPr>
          <p:cNvGrpSpPr/>
          <p:nvPr/>
        </p:nvGrpSpPr>
        <p:grpSpPr>
          <a:xfrm>
            <a:off x="40473513" y="2272119"/>
            <a:ext cx="1217927" cy="47625"/>
            <a:chOff x="0" y="0"/>
            <a:chExt cx="962313" cy="37630"/>
          </a:xfrm>
        </p:grpSpPr>
        <p:sp>
          <p:nvSpPr>
            <p:cNvPr id="40" name="Freeform 22">
              <a:extLst>
                <a:ext uri="{FF2B5EF4-FFF2-40B4-BE49-F238E27FC236}">
                  <a16:creationId xmlns:a16="http://schemas.microsoft.com/office/drawing/2014/main" id="{FFB3A72F-F6BF-87B5-2F14-4B6859DEE048}"/>
                </a:ext>
              </a:extLst>
            </p:cNvPr>
            <p:cNvSpPr/>
            <p:nvPr/>
          </p:nvSpPr>
          <p:spPr>
            <a:xfrm>
              <a:off x="0" y="0"/>
              <a:ext cx="962313" cy="37630"/>
            </a:xfrm>
            <a:custGeom>
              <a:avLst/>
              <a:gdLst/>
              <a:ahLst/>
              <a:cxnLst/>
              <a:rect l="l" t="t" r="r" b="b"/>
              <a:pathLst>
                <a:path w="962313" h="37630">
                  <a:moveTo>
                    <a:pt x="0" y="0"/>
                  </a:moveTo>
                  <a:lnTo>
                    <a:pt x="962313" y="0"/>
                  </a:lnTo>
                  <a:lnTo>
                    <a:pt x="962313" y="37630"/>
                  </a:lnTo>
                  <a:lnTo>
                    <a:pt x="0" y="37630"/>
                  </a:lnTo>
                  <a:close/>
                </a:path>
              </a:pathLst>
            </a:custGeom>
            <a:solidFill>
              <a:srgbClr val="D19C26"/>
            </a:solidFill>
          </p:spPr>
          <p:txBody>
            <a:bodyPr/>
            <a:lstStyle/>
            <a:p>
              <a:endParaRPr lang="en-US"/>
            </a:p>
          </p:txBody>
        </p:sp>
        <p:sp>
          <p:nvSpPr>
            <p:cNvPr id="41" name="TextBox 23">
              <a:extLst>
                <a:ext uri="{FF2B5EF4-FFF2-40B4-BE49-F238E27FC236}">
                  <a16:creationId xmlns:a16="http://schemas.microsoft.com/office/drawing/2014/main" id="{E25609D5-D793-0516-89A2-A72B196DD077}"/>
                </a:ext>
              </a:extLst>
            </p:cNvPr>
            <p:cNvSpPr txBox="1"/>
            <p:nvPr/>
          </p:nvSpPr>
          <p:spPr>
            <a:xfrm>
              <a:off x="0" y="-38100"/>
              <a:ext cx="962313" cy="75730"/>
            </a:xfrm>
            <a:prstGeom prst="rect">
              <a:avLst/>
            </a:prstGeom>
          </p:spPr>
          <p:txBody>
            <a:bodyPr lIns="50800" tIns="50800" rIns="50800" bIns="50800" rtlCol="0" anchor="ctr"/>
            <a:lstStyle/>
            <a:p>
              <a:pPr algn="ctr">
                <a:lnSpc>
                  <a:spcPts val="2659"/>
                </a:lnSpc>
                <a:spcBef>
                  <a:spcPct val="0"/>
                </a:spcBef>
              </a:pPr>
              <a:endParaRPr/>
            </a:p>
          </p:txBody>
        </p:sp>
      </p:grpSp>
      <p:sp>
        <p:nvSpPr>
          <p:cNvPr id="3" name="TextBox 25">
            <a:extLst>
              <a:ext uri="{FF2B5EF4-FFF2-40B4-BE49-F238E27FC236}">
                <a16:creationId xmlns:a16="http://schemas.microsoft.com/office/drawing/2014/main" id="{BFA51F69-FCE7-0E04-5F19-3ACE26BEE40F}"/>
              </a:ext>
            </a:extLst>
          </p:cNvPr>
          <p:cNvSpPr txBox="1"/>
          <p:nvPr/>
        </p:nvSpPr>
        <p:spPr>
          <a:xfrm>
            <a:off x="40470390" y="3338856"/>
            <a:ext cx="4947056" cy="6576031"/>
          </a:xfrm>
          <a:prstGeom prst="rect">
            <a:avLst/>
          </a:prstGeom>
        </p:spPr>
        <p:txBody>
          <a:bodyPr wrap="square" lIns="0" tIns="0" rIns="0" bIns="0" rtlCol="0" anchor="t">
            <a:spAutoFit/>
          </a:bodyPr>
          <a:lstStyle/>
          <a:p>
            <a:pPr algn="l">
              <a:lnSpc>
                <a:spcPts val="1960"/>
              </a:lnSpc>
              <a:spcBef>
                <a:spcPct val="0"/>
              </a:spcBef>
            </a:pPr>
            <a:r>
              <a:rPr lang="en-US" sz="2800" dirty="0">
                <a:solidFill>
                  <a:srgbClr val="D19C26"/>
                </a:solidFill>
                <a:latin typeface="Candara" panose="020E0502030303020204" pitchFamily="34" charset="0"/>
                <a:ea typeface="Open Sans Bold"/>
                <a:cs typeface="Open Sans Bold"/>
                <a:sym typeface="Open Sans Bold"/>
              </a:rPr>
              <a:t>ABSTRACT</a:t>
            </a:r>
          </a:p>
          <a:p>
            <a:pPr algn="l">
              <a:spcBef>
                <a:spcPct val="0"/>
              </a:spcBef>
            </a:pPr>
            <a:endParaRPr lang="en-US" sz="2800" dirty="0">
              <a:solidFill>
                <a:srgbClr val="D19C26"/>
              </a:solidFill>
              <a:latin typeface="Candara" panose="020E0502030303020204" pitchFamily="34" charset="0"/>
              <a:ea typeface="Open Sans Bold"/>
              <a:cs typeface="Open Sans Bold"/>
              <a:sym typeface="Open Sans Bold"/>
            </a:endParaRPr>
          </a:p>
          <a:p>
            <a:pPr algn="l">
              <a:lnSpc>
                <a:spcPts val="1960"/>
              </a:lnSpc>
              <a:spcBef>
                <a:spcPct val="0"/>
              </a:spcBef>
            </a:pPr>
            <a:r>
              <a:rPr lang="en-US" sz="2800" dirty="0">
                <a:solidFill>
                  <a:srgbClr val="D19C26"/>
                </a:solidFill>
                <a:latin typeface="Candara" panose="020E0502030303020204" pitchFamily="34" charset="0"/>
                <a:ea typeface="Open Sans Bold"/>
                <a:cs typeface="Open Sans Bold"/>
                <a:sym typeface="Open Sans Bold"/>
              </a:rPr>
              <a:t>INTRODUCTION</a:t>
            </a:r>
          </a:p>
          <a:p>
            <a:pPr algn="l">
              <a:lnSpc>
                <a:spcPts val="1960"/>
              </a:lnSpc>
              <a:spcBef>
                <a:spcPct val="0"/>
              </a:spcBef>
            </a:pPr>
            <a:endParaRPr lang="en-US" sz="2800" dirty="0">
              <a:solidFill>
                <a:srgbClr val="D19C26"/>
              </a:solidFill>
              <a:latin typeface="Candara" panose="020E0502030303020204" pitchFamily="34" charset="0"/>
              <a:ea typeface="Open Sans Bold"/>
              <a:cs typeface="Open Sans Bold"/>
              <a:sym typeface="Open Sans Bold"/>
            </a:endParaRPr>
          </a:p>
          <a:p>
            <a:pPr algn="l">
              <a:lnSpc>
                <a:spcPts val="1960"/>
              </a:lnSpc>
              <a:spcBef>
                <a:spcPct val="0"/>
              </a:spcBef>
            </a:pPr>
            <a:endParaRPr lang="en-US" sz="2800" dirty="0">
              <a:solidFill>
                <a:srgbClr val="D19C26"/>
              </a:solidFill>
              <a:latin typeface="Candara" panose="020E0502030303020204" pitchFamily="34" charset="0"/>
              <a:ea typeface="Open Sans Bold"/>
              <a:cs typeface="Open Sans Bold"/>
              <a:sym typeface="Open Sans Bold"/>
            </a:endParaRPr>
          </a:p>
          <a:p>
            <a:pPr algn="l">
              <a:lnSpc>
                <a:spcPts val="1960"/>
              </a:lnSpc>
              <a:spcBef>
                <a:spcPct val="0"/>
              </a:spcBef>
            </a:pPr>
            <a:r>
              <a:rPr lang="en-US" sz="2800" dirty="0">
                <a:solidFill>
                  <a:srgbClr val="D19C26"/>
                </a:solidFill>
                <a:latin typeface="Candara" panose="020E0502030303020204" pitchFamily="34" charset="0"/>
                <a:ea typeface="Open Sans Bold"/>
                <a:cs typeface="Open Sans Bold"/>
                <a:sym typeface="Open Sans Bold"/>
              </a:rPr>
              <a:t>RESEARCH QUESTIONS</a:t>
            </a:r>
          </a:p>
          <a:p>
            <a:pPr algn="l">
              <a:lnSpc>
                <a:spcPts val="1960"/>
              </a:lnSpc>
              <a:spcBef>
                <a:spcPct val="0"/>
              </a:spcBef>
            </a:pPr>
            <a:endParaRPr lang="en-US" sz="2800" dirty="0">
              <a:solidFill>
                <a:srgbClr val="D19C26"/>
              </a:solidFill>
              <a:latin typeface="Candara" panose="020E0502030303020204" pitchFamily="34" charset="0"/>
              <a:ea typeface="Open Sans Bold"/>
              <a:cs typeface="Open Sans Bold"/>
              <a:sym typeface="Open Sans Bold"/>
            </a:endParaRPr>
          </a:p>
          <a:p>
            <a:pPr algn="l">
              <a:lnSpc>
                <a:spcPts val="1960"/>
              </a:lnSpc>
              <a:spcBef>
                <a:spcPct val="0"/>
              </a:spcBef>
            </a:pPr>
            <a:endParaRPr lang="en-US" sz="2800" dirty="0">
              <a:solidFill>
                <a:srgbClr val="D19C26"/>
              </a:solidFill>
              <a:latin typeface="Candara" panose="020E0502030303020204" pitchFamily="34" charset="0"/>
              <a:ea typeface="Open Sans Bold"/>
              <a:cs typeface="Open Sans Bold"/>
              <a:sym typeface="Open Sans Bold"/>
            </a:endParaRPr>
          </a:p>
          <a:p>
            <a:pPr algn="l">
              <a:lnSpc>
                <a:spcPts val="1960"/>
              </a:lnSpc>
              <a:spcBef>
                <a:spcPct val="0"/>
              </a:spcBef>
            </a:pPr>
            <a:r>
              <a:rPr lang="en-US" sz="2800" dirty="0">
                <a:solidFill>
                  <a:srgbClr val="D19C26"/>
                </a:solidFill>
                <a:latin typeface="Candara" panose="020E0502030303020204" pitchFamily="34" charset="0"/>
                <a:ea typeface="Open Sans Bold"/>
                <a:cs typeface="Open Sans Bold"/>
                <a:sym typeface="Open Sans Bold"/>
              </a:rPr>
              <a:t>METHODOLOGY</a:t>
            </a:r>
          </a:p>
          <a:p>
            <a:pPr algn="l">
              <a:lnSpc>
                <a:spcPts val="1960"/>
              </a:lnSpc>
              <a:spcBef>
                <a:spcPct val="0"/>
              </a:spcBef>
            </a:pPr>
            <a:endParaRPr lang="en-US" sz="2800" dirty="0">
              <a:solidFill>
                <a:srgbClr val="D19C26"/>
              </a:solidFill>
              <a:latin typeface="Candara" panose="020E0502030303020204" pitchFamily="34" charset="0"/>
              <a:ea typeface="Open Sans Bold"/>
              <a:cs typeface="Open Sans Bold"/>
              <a:sym typeface="Open Sans Bold"/>
            </a:endParaRPr>
          </a:p>
          <a:p>
            <a:pPr algn="l">
              <a:lnSpc>
                <a:spcPts val="1960"/>
              </a:lnSpc>
              <a:spcBef>
                <a:spcPct val="0"/>
              </a:spcBef>
            </a:pPr>
            <a:endParaRPr lang="en-US" sz="2800" dirty="0">
              <a:solidFill>
                <a:srgbClr val="D19C26"/>
              </a:solidFill>
              <a:latin typeface="Candara" panose="020E0502030303020204" pitchFamily="34" charset="0"/>
              <a:ea typeface="Open Sans Bold"/>
              <a:cs typeface="Open Sans Bold"/>
              <a:sym typeface="Open Sans Bold"/>
            </a:endParaRPr>
          </a:p>
          <a:p>
            <a:pPr algn="l">
              <a:lnSpc>
                <a:spcPts val="1960"/>
              </a:lnSpc>
              <a:spcBef>
                <a:spcPct val="0"/>
              </a:spcBef>
            </a:pPr>
            <a:r>
              <a:rPr lang="en-US" sz="2800" dirty="0">
                <a:solidFill>
                  <a:srgbClr val="D19C26"/>
                </a:solidFill>
                <a:latin typeface="Candara" panose="020E0502030303020204" pitchFamily="34" charset="0"/>
                <a:ea typeface="Open Sans Bold"/>
                <a:cs typeface="Open Sans Bold"/>
                <a:sym typeface="Open Sans Bold"/>
              </a:rPr>
              <a:t>DATASET</a:t>
            </a:r>
          </a:p>
          <a:p>
            <a:pPr algn="l">
              <a:lnSpc>
                <a:spcPts val="1960"/>
              </a:lnSpc>
              <a:spcBef>
                <a:spcPct val="0"/>
              </a:spcBef>
            </a:pPr>
            <a:endParaRPr lang="en-US" sz="2800" dirty="0">
              <a:solidFill>
                <a:srgbClr val="D19C26"/>
              </a:solidFill>
              <a:latin typeface="Candara" panose="020E0502030303020204" pitchFamily="34" charset="0"/>
              <a:ea typeface="Open Sans Bold"/>
              <a:cs typeface="Open Sans Bold"/>
              <a:sym typeface="Open Sans Bold"/>
            </a:endParaRPr>
          </a:p>
          <a:p>
            <a:pPr algn="l">
              <a:lnSpc>
                <a:spcPts val="1960"/>
              </a:lnSpc>
              <a:spcBef>
                <a:spcPct val="0"/>
              </a:spcBef>
            </a:pPr>
            <a:endParaRPr lang="en-US" sz="2800" dirty="0">
              <a:solidFill>
                <a:srgbClr val="D19C26"/>
              </a:solidFill>
              <a:latin typeface="Candara" panose="020E0502030303020204" pitchFamily="34" charset="0"/>
              <a:ea typeface="Open Sans Bold"/>
              <a:cs typeface="Open Sans Bold"/>
              <a:sym typeface="Open Sans Bold"/>
            </a:endParaRPr>
          </a:p>
          <a:p>
            <a:pPr algn="l">
              <a:lnSpc>
                <a:spcPts val="1960"/>
              </a:lnSpc>
              <a:spcBef>
                <a:spcPct val="0"/>
              </a:spcBef>
            </a:pPr>
            <a:r>
              <a:rPr lang="en-US" sz="2800" dirty="0">
                <a:solidFill>
                  <a:srgbClr val="D19C26"/>
                </a:solidFill>
                <a:latin typeface="Candara" panose="020E0502030303020204" pitchFamily="34" charset="0"/>
                <a:ea typeface="Open Sans Bold"/>
                <a:cs typeface="Open Sans Bold"/>
                <a:sym typeface="Open Sans Bold"/>
              </a:rPr>
              <a:t>EXPLORATORY DATA ANALYSIS</a:t>
            </a:r>
          </a:p>
          <a:p>
            <a:pPr algn="l">
              <a:lnSpc>
                <a:spcPts val="1960"/>
              </a:lnSpc>
              <a:spcBef>
                <a:spcPct val="0"/>
              </a:spcBef>
            </a:pPr>
            <a:endParaRPr lang="en-US" sz="2800" dirty="0">
              <a:solidFill>
                <a:srgbClr val="D19C26"/>
              </a:solidFill>
              <a:latin typeface="Candara" panose="020E0502030303020204" pitchFamily="34" charset="0"/>
              <a:ea typeface="Open Sans Bold"/>
              <a:cs typeface="Open Sans Bold"/>
              <a:sym typeface="Open Sans Bold"/>
            </a:endParaRPr>
          </a:p>
          <a:p>
            <a:pPr algn="l">
              <a:lnSpc>
                <a:spcPts val="1960"/>
              </a:lnSpc>
              <a:spcBef>
                <a:spcPct val="0"/>
              </a:spcBef>
            </a:pPr>
            <a:endParaRPr lang="en-US" sz="2800" dirty="0">
              <a:solidFill>
                <a:srgbClr val="D19C26"/>
              </a:solidFill>
              <a:latin typeface="Candara" panose="020E0502030303020204" pitchFamily="34" charset="0"/>
              <a:ea typeface="Open Sans Bold"/>
              <a:cs typeface="Open Sans Bold"/>
              <a:sym typeface="Open Sans Bold"/>
            </a:endParaRPr>
          </a:p>
          <a:p>
            <a:pPr algn="l">
              <a:lnSpc>
                <a:spcPts val="1960"/>
              </a:lnSpc>
              <a:spcBef>
                <a:spcPct val="0"/>
              </a:spcBef>
            </a:pPr>
            <a:r>
              <a:rPr lang="en-US" sz="2800" dirty="0">
                <a:solidFill>
                  <a:srgbClr val="D19C26"/>
                </a:solidFill>
                <a:latin typeface="Candara" panose="020E0502030303020204" pitchFamily="34" charset="0"/>
                <a:ea typeface="Open Sans Bold"/>
                <a:cs typeface="Open Sans Bold"/>
                <a:sym typeface="Open Sans Bold"/>
              </a:rPr>
              <a:t>MODEL EVALUATION</a:t>
            </a:r>
          </a:p>
          <a:p>
            <a:pPr algn="l">
              <a:lnSpc>
                <a:spcPts val="1960"/>
              </a:lnSpc>
              <a:spcBef>
                <a:spcPct val="0"/>
              </a:spcBef>
            </a:pPr>
            <a:endParaRPr lang="en-US" sz="2800" dirty="0">
              <a:solidFill>
                <a:srgbClr val="D19C26"/>
              </a:solidFill>
              <a:latin typeface="Candara" panose="020E0502030303020204" pitchFamily="34" charset="0"/>
              <a:ea typeface="Open Sans Bold"/>
              <a:cs typeface="Open Sans Bold"/>
              <a:sym typeface="Open Sans Bold"/>
            </a:endParaRPr>
          </a:p>
          <a:p>
            <a:pPr algn="l">
              <a:lnSpc>
                <a:spcPts val="1960"/>
              </a:lnSpc>
              <a:spcBef>
                <a:spcPct val="0"/>
              </a:spcBef>
            </a:pPr>
            <a:endParaRPr lang="en-US" sz="2800" dirty="0">
              <a:solidFill>
                <a:srgbClr val="D19C26"/>
              </a:solidFill>
              <a:latin typeface="Candara" panose="020E0502030303020204" pitchFamily="34" charset="0"/>
              <a:ea typeface="Open Sans Bold"/>
              <a:cs typeface="Open Sans Bold"/>
              <a:sym typeface="Open Sans Bold"/>
            </a:endParaRPr>
          </a:p>
          <a:p>
            <a:pPr algn="l">
              <a:lnSpc>
                <a:spcPts val="1960"/>
              </a:lnSpc>
              <a:spcBef>
                <a:spcPct val="0"/>
              </a:spcBef>
            </a:pPr>
            <a:r>
              <a:rPr lang="en-US" sz="2800" dirty="0">
                <a:solidFill>
                  <a:srgbClr val="D19C26"/>
                </a:solidFill>
                <a:latin typeface="Candara" panose="020E0502030303020204" pitchFamily="34" charset="0"/>
                <a:ea typeface="Open Sans Bold"/>
                <a:cs typeface="Open Sans Bold"/>
                <a:sym typeface="Open Sans Bold"/>
              </a:rPr>
              <a:t>FUTURE ENHANCEMENT</a:t>
            </a:r>
          </a:p>
          <a:p>
            <a:pPr algn="l">
              <a:lnSpc>
                <a:spcPts val="1960"/>
              </a:lnSpc>
              <a:spcBef>
                <a:spcPct val="0"/>
              </a:spcBef>
            </a:pPr>
            <a:endParaRPr lang="en-US" sz="2800" dirty="0">
              <a:solidFill>
                <a:srgbClr val="D19C26"/>
              </a:solidFill>
              <a:latin typeface="Candara" panose="020E0502030303020204" pitchFamily="34" charset="0"/>
              <a:ea typeface="Open Sans Bold"/>
              <a:cs typeface="Open Sans Bold"/>
              <a:sym typeface="Open Sans Bold"/>
            </a:endParaRPr>
          </a:p>
          <a:p>
            <a:pPr algn="l">
              <a:lnSpc>
                <a:spcPts val="1960"/>
              </a:lnSpc>
              <a:spcBef>
                <a:spcPct val="0"/>
              </a:spcBef>
            </a:pPr>
            <a:endParaRPr lang="en-US" sz="2800" dirty="0">
              <a:solidFill>
                <a:srgbClr val="D19C26"/>
              </a:solidFill>
              <a:latin typeface="Candara" panose="020E0502030303020204" pitchFamily="34" charset="0"/>
              <a:ea typeface="Open Sans Bold"/>
              <a:cs typeface="Open Sans Bold"/>
              <a:sym typeface="Open Sans Bold"/>
            </a:endParaRPr>
          </a:p>
          <a:p>
            <a:pPr algn="l">
              <a:lnSpc>
                <a:spcPts val="1960"/>
              </a:lnSpc>
              <a:spcBef>
                <a:spcPct val="0"/>
              </a:spcBef>
            </a:pPr>
            <a:r>
              <a:rPr lang="en-US" sz="2800" dirty="0">
                <a:solidFill>
                  <a:srgbClr val="D19C26"/>
                </a:solidFill>
                <a:latin typeface="Candara" panose="020E0502030303020204" pitchFamily="34" charset="0"/>
                <a:ea typeface="Open Sans Bold"/>
                <a:cs typeface="Open Sans Bold"/>
                <a:sym typeface="Open Sans Bold"/>
              </a:rPr>
              <a:t>REFERENCES</a:t>
            </a:r>
          </a:p>
        </p:txBody>
      </p:sp>
    </p:spTree>
    <p:extLst>
      <p:ext uri="{BB962C8B-B14F-4D97-AF65-F5344CB8AC3E}">
        <p14:creationId xmlns:p14="http://schemas.microsoft.com/office/powerpoint/2010/main" val="73341752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5C16C7-4F35-83D5-634D-AD2090B83849}"/>
            </a:ext>
          </a:extLst>
        </p:cNvPr>
        <p:cNvGrpSpPr/>
        <p:nvPr/>
      </p:nvGrpSpPr>
      <p:grpSpPr>
        <a:xfrm>
          <a:off x="0" y="0"/>
          <a:ext cx="0" cy="0"/>
          <a:chOff x="0" y="0"/>
          <a:chExt cx="0" cy="0"/>
        </a:xfrm>
      </p:grpSpPr>
      <p:grpSp>
        <p:nvGrpSpPr>
          <p:cNvPr id="8" name="Group 8">
            <a:extLst>
              <a:ext uri="{FF2B5EF4-FFF2-40B4-BE49-F238E27FC236}">
                <a16:creationId xmlns:a16="http://schemas.microsoft.com/office/drawing/2014/main" id="{230E13AB-1A44-8743-AD79-8676735C48FB}"/>
              </a:ext>
            </a:extLst>
          </p:cNvPr>
          <p:cNvGrpSpPr/>
          <p:nvPr/>
        </p:nvGrpSpPr>
        <p:grpSpPr>
          <a:xfrm>
            <a:off x="17259300" y="9258300"/>
            <a:ext cx="1028700" cy="1028700"/>
            <a:chOff x="0" y="0"/>
            <a:chExt cx="812800" cy="812800"/>
          </a:xfrm>
        </p:grpSpPr>
        <p:sp>
          <p:nvSpPr>
            <p:cNvPr id="9" name="Freeform 9">
              <a:extLst>
                <a:ext uri="{FF2B5EF4-FFF2-40B4-BE49-F238E27FC236}">
                  <a16:creationId xmlns:a16="http://schemas.microsoft.com/office/drawing/2014/main" id="{B510C4F2-EB23-79FF-BADB-19B3004CBA5B}"/>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txBody>
            <a:bodyPr/>
            <a:lstStyle/>
            <a:p>
              <a:endParaRPr lang="en-US"/>
            </a:p>
          </p:txBody>
        </p:sp>
        <p:sp>
          <p:nvSpPr>
            <p:cNvPr id="10" name="TextBox 10">
              <a:extLst>
                <a:ext uri="{FF2B5EF4-FFF2-40B4-BE49-F238E27FC236}">
                  <a16:creationId xmlns:a16="http://schemas.microsoft.com/office/drawing/2014/main" id="{6574CCF7-0D17-4878-56BA-6006D3A0440F}"/>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a:extLst>
              <a:ext uri="{FF2B5EF4-FFF2-40B4-BE49-F238E27FC236}">
                <a16:creationId xmlns:a16="http://schemas.microsoft.com/office/drawing/2014/main" id="{DD6C47E8-5784-E3B9-22BA-9EED31025BE4}"/>
              </a:ext>
            </a:extLst>
          </p:cNvPr>
          <p:cNvSpPr txBox="1"/>
          <p:nvPr/>
        </p:nvSpPr>
        <p:spPr>
          <a:xfrm>
            <a:off x="17413153" y="9638067"/>
            <a:ext cx="720994" cy="240591"/>
          </a:xfrm>
          <a:prstGeom prst="rect">
            <a:avLst/>
          </a:prstGeom>
        </p:spPr>
        <p:txBody>
          <a:bodyPr lIns="0" tIns="0" rIns="0" bIns="0" rtlCol="0" anchor="t">
            <a:spAutoFit/>
          </a:bodyPr>
          <a:lstStyle/>
          <a:p>
            <a:pPr algn="ctr">
              <a:lnSpc>
                <a:spcPts val="1960"/>
              </a:lnSpc>
              <a:spcBef>
                <a:spcPct val="0"/>
              </a:spcBef>
            </a:pPr>
            <a:r>
              <a:rPr lang="en-US" sz="1400" b="1" dirty="0">
                <a:solidFill>
                  <a:srgbClr val="FFFFFF"/>
                </a:solidFill>
                <a:latin typeface="Open Sans Bold"/>
                <a:ea typeface="Open Sans Bold"/>
                <a:cs typeface="Open Sans Bold"/>
                <a:sym typeface="Open Sans Bold"/>
              </a:rPr>
              <a:t>08</a:t>
            </a:r>
          </a:p>
        </p:txBody>
      </p:sp>
      <p:sp>
        <p:nvSpPr>
          <p:cNvPr id="20" name="TextBox 20">
            <a:extLst>
              <a:ext uri="{FF2B5EF4-FFF2-40B4-BE49-F238E27FC236}">
                <a16:creationId xmlns:a16="http://schemas.microsoft.com/office/drawing/2014/main" id="{69952363-385A-4960-E2EE-5D603EFE9494}"/>
              </a:ext>
            </a:extLst>
          </p:cNvPr>
          <p:cNvSpPr txBox="1"/>
          <p:nvPr/>
        </p:nvSpPr>
        <p:spPr>
          <a:xfrm>
            <a:off x="4953000" y="697523"/>
            <a:ext cx="8686800" cy="707886"/>
          </a:xfrm>
          <a:prstGeom prst="rect">
            <a:avLst/>
          </a:prstGeom>
        </p:spPr>
        <p:txBody>
          <a:bodyPr wrap="square" lIns="0" tIns="0" rIns="0" bIns="0" rtlCol="0" anchor="t">
            <a:spAutoFit/>
          </a:bodyPr>
          <a:lstStyle/>
          <a:p>
            <a:pPr marL="0" lvl="0" indent="0" algn="ctr">
              <a:lnSpc>
                <a:spcPts val="5632"/>
              </a:lnSpc>
              <a:spcBef>
                <a:spcPct val="0"/>
              </a:spcBef>
            </a:pPr>
            <a:r>
              <a:rPr lang="en-US" sz="4400" b="1" dirty="0">
                <a:solidFill>
                  <a:srgbClr val="1F2020"/>
                </a:solidFill>
                <a:latin typeface="Poppins Bold"/>
                <a:ea typeface="Poppins Bold"/>
                <a:cs typeface="Poppins Bold"/>
                <a:sym typeface="Poppins Bold"/>
              </a:rPr>
              <a:t>EXPLORATORY DATA ANALYSIS</a:t>
            </a:r>
          </a:p>
        </p:txBody>
      </p:sp>
      <p:grpSp>
        <p:nvGrpSpPr>
          <p:cNvPr id="21" name="Group 21">
            <a:extLst>
              <a:ext uri="{FF2B5EF4-FFF2-40B4-BE49-F238E27FC236}">
                <a16:creationId xmlns:a16="http://schemas.microsoft.com/office/drawing/2014/main" id="{780871A9-CF9F-FFC3-7C69-83FBA6CB0D58}"/>
              </a:ext>
            </a:extLst>
          </p:cNvPr>
          <p:cNvGrpSpPr/>
          <p:nvPr/>
        </p:nvGrpSpPr>
        <p:grpSpPr>
          <a:xfrm>
            <a:off x="8535036" y="1666875"/>
            <a:ext cx="1217927" cy="47625"/>
            <a:chOff x="0" y="0"/>
            <a:chExt cx="962313" cy="37630"/>
          </a:xfrm>
        </p:grpSpPr>
        <p:sp>
          <p:nvSpPr>
            <p:cNvPr id="22" name="Freeform 22">
              <a:extLst>
                <a:ext uri="{FF2B5EF4-FFF2-40B4-BE49-F238E27FC236}">
                  <a16:creationId xmlns:a16="http://schemas.microsoft.com/office/drawing/2014/main" id="{A67EFD48-B99F-EE88-EF35-4DF5DE6999F3}"/>
                </a:ext>
              </a:extLst>
            </p:cNvPr>
            <p:cNvSpPr/>
            <p:nvPr/>
          </p:nvSpPr>
          <p:spPr>
            <a:xfrm>
              <a:off x="0" y="0"/>
              <a:ext cx="962313" cy="37630"/>
            </a:xfrm>
            <a:custGeom>
              <a:avLst/>
              <a:gdLst/>
              <a:ahLst/>
              <a:cxnLst/>
              <a:rect l="l" t="t" r="r" b="b"/>
              <a:pathLst>
                <a:path w="962313" h="37630">
                  <a:moveTo>
                    <a:pt x="0" y="0"/>
                  </a:moveTo>
                  <a:lnTo>
                    <a:pt x="962313" y="0"/>
                  </a:lnTo>
                  <a:lnTo>
                    <a:pt x="962313" y="37630"/>
                  </a:lnTo>
                  <a:lnTo>
                    <a:pt x="0" y="37630"/>
                  </a:lnTo>
                  <a:close/>
                </a:path>
              </a:pathLst>
            </a:custGeom>
            <a:solidFill>
              <a:srgbClr val="D19C26"/>
            </a:solidFill>
            <a:ln cap="sq">
              <a:noFill/>
              <a:prstDash val="solid"/>
              <a:miter/>
            </a:ln>
          </p:spPr>
          <p:txBody>
            <a:bodyPr/>
            <a:lstStyle/>
            <a:p>
              <a:endParaRPr lang="en-US"/>
            </a:p>
          </p:txBody>
        </p:sp>
        <p:sp>
          <p:nvSpPr>
            <p:cNvPr id="23" name="TextBox 23">
              <a:extLst>
                <a:ext uri="{FF2B5EF4-FFF2-40B4-BE49-F238E27FC236}">
                  <a16:creationId xmlns:a16="http://schemas.microsoft.com/office/drawing/2014/main" id="{7CD5051B-4BB7-E66C-CCAE-52896B761F31}"/>
                </a:ext>
              </a:extLst>
            </p:cNvPr>
            <p:cNvSpPr txBox="1"/>
            <p:nvPr/>
          </p:nvSpPr>
          <p:spPr>
            <a:xfrm>
              <a:off x="0" y="-38100"/>
              <a:ext cx="962313" cy="75730"/>
            </a:xfrm>
            <a:prstGeom prst="rect">
              <a:avLst/>
            </a:prstGeom>
          </p:spPr>
          <p:txBody>
            <a:bodyPr lIns="50800" tIns="50800" rIns="50800" bIns="50800" rtlCol="0" anchor="ctr"/>
            <a:lstStyle/>
            <a:p>
              <a:pPr marL="0" lvl="0" indent="0" algn="r">
                <a:lnSpc>
                  <a:spcPts val="2659"/>
                </a:lnSpc>
                <a:spcBef>
                  <a:spcPct val="0"/>
                </a:spcBef>
              </a:pPr>
              <a:endParaRPr/>
            </a:p>
          </p:txBody>
        </p:sp>
      </p:grpSp>
      <p:pic>
        <p:nvPicPr>
          <p:cNvPr id="7" name="Picture 6">
            <a:extLst>
              <a:ext uri="{FF2B5EF4-FFF2-40B4-BE49-F238E27FC236}">
                <a16:creationId xmlns:a16="http://schemas.microsoft.com/office/drawing/2014/main" id="{DFF96728-20D6-CCD5-B50A-0B32A11D47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8300" y="2798741"/>
            <a:ext cx="1841500" cy="5308600"/>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6CA5377B-9221-91B4-53E3-A42F4EA374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45365" y="2798742"/>
            <a:ext cx="11209235" cy="5308599"/>
          </a:xfrm>
          <a:prstGeom prst="rect">
            <a:avLst/>
          </a:prstGeom>
        </p:spPr>
      </p:pic>
      <p:pic>
        <p:nvPicPr>
          <p:cNvPr id="14" name="Picture 13" descr="A line of letters and numbers&#10;&#10;Description automatically generated">
            <a:extLst>
              <a:ext uri="{FF2B5EF4-FFF2-40B4-BE49-F238E27FC236}">
                <a16:creationId xmlns:a16="http://schemas.microsoft.com/office/drawing/2014/main" id="{6D9FCE5C-9DB9-9C62-53E7-312364A1DD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9580" y="2833793"/>
            <a:ext cx="3198696" cy="5164159"/>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5A8C495F-3790-D577-982B-D2766E490FB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 y="11315700"/>
            <a:ext cx="7493000" cy="5435600"/>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0D971E0C-DC95-5EAD-CE92-81B5371426F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34600" y="-8496300"/>
            <a:ext cx="6400800" cy="6877269"/>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A063FE2A-6C7D-5E79-1867-988AA17D73D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2000" y="17568711"/>
            <a:ext cx="5410200" cy="5634189"/>
          </a:xfrm>
          <a:prstGeom prst="rect">
            <a:avLst/>
          </a:prstGeom>
        </p:spPr>
      </p:pic>
      <p:pic>
        <p:nvPicPr>
          <p:cNvPr id="19" name="Picture 18" descr="A table with numbers and symbols&#10;&#10;Description automatically generated">
            <a:extLst>
              <a:ext uri="{FF2B5EF4-FFF2-40B4-BE49-F238E27FC236}">
                <a16:creationId xmlns:a16="http://schemas.microsoft.com/office/drawing/2014/main" id="{206FC602-744F-4818-521B-F96197BFC64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144670" y="17909750"/>
            <a:ext cx="10595452" cy="4952109"/>
          </a:xfrm>
          <a:prstGeom prst="rect">
            <a:avLst/>
          </a:prstGeom>
        </p:spPr>
      </p:pic>
    </p:spTree>
    <p:extLst>
      <p:ext uri="{BB962C8B-B14F-4D97-AF65-F5344CB8AC3E}">
        <p14:creationId xmlns:p14="http://schemas.microsoft.com/office/powerpoint/2010/main" val="15007162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CDE87-1DAD-A3CB-1C72-35E883C500B4}"/>
            </a:ext>
          </a:extLst>
        </p:cNvPr>
        <p:cNvGrpSpPr/>
        <p:nvPr/>
      </p:nvGrpSpPr>
      <p:grpSpPr>
        <a:xfrm>
          <a:off x="0" y="0"/>
          <a:ext cx="0" cy="0"/>
          <a:chOff x="0" y="0"/>
          <a:chExt cx="0" cy="0"/>
        </a:xfrm>
      </p:grpSpPr>
      <p:grpSp>
        <p:nvGrpSpPr>
          <p:cNvPr id="8" name="Group 8">
            <a:extLst>
              <a:ext uri="{FF2B5EF4-FFF2-40B4-BE49-F238E27FC236}">
                <a16:creationId xmlns:a16="http://schemas.microsoft.com/office/drawing/2014/main" id="{AE1A010F-17C8-69CF-64F8-D2840871E9F2}"/>
              </a:ext>
            </a:extLst>
          </p:cNvPr>
          <p:cNvGrpSpPr/>
          <p:nvPr/>
        </p:nvGrpSpPr>
        <p:grpSpPr>
          <a:xfrm>
            <a:off x="17259300" y="9258300"/>
            <a:ext cx="1028700" cy="1028700"/>
            <a:chOff x="0" y="0"/>
            <a:chExt cx="812800" cy="812800"/>
          </a:xfrm>
        </p:grpSpPr>
        <p:sp>
          <p:nvSpPr>
            <p:cNvPr id="9" name="Freeform 9">
              <a:extLst>
                <a:ext uri="{FF2B5EF4-FFF2-40B4-BE49-F238E27FC236}">
                  <a16:creationId xmlns:a16="http://schemas.microsoft.com/office/drawing/2014/main" id="{8F88A85A-1914-4C25-2D5C-4528A19719E2}"/>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txBody>
            <a:bodyPr/>
            <a:lstStyle/>
            <a:p>
              <a:endParaRPr lang="en-US"/>
            </a:p>
          </p:txBody>
        </p:sp>
        <p:sp>
          <p:nvSpPr>
            <p:cNvPr id="10" name="TextBox 10">
              <a:extLst>
                <a:ext uri="{FF2B5EF4-FFF2-40B4-BE49-F238E27FC236}">
                  <a16:creationId xmlns:a16="http://schemas.microsoft.com/office/drawing/2014/main" id="{E39B5CAC-342C-5833-8F48-A05B56557577}"/>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a:extLst>
              <a:ext uri="{FF2B5EF4-FFF2-40B4-BE49-F238E27FC236}">
                <a16:creationId xmlns:a16="http://schemas.microsoft.com/office/drawing/2014/main" id="{8F4A7B5A-6D0C-0C72-D1F2-2FFCE3A69842}"/>
              </a:ext>
            </a:extLst>
          </p:cNvPr>
          <p:cNvSpPr txBox="1"/>
          <p:nvPr/>
        </p:nvSpPr>
        <p:spPr>
          <a:xfrm>
            <a:off x="17413153" y="9638067"/>
            <a:ext cx="720994" cy="240591"/>
          </a:xfrm>
          <a:prstGeom prst="rect">
            <a:avLst/>
          </a:prstGeom>
        </p:spPr>
        <p:txBody>
          <a:bodyPr lIns="0" tIns="0" rIns="0" bIns="0" rtlCol="0" anchor="t">
            <a:spAutoFit/>
          </a:bodyPr>
          <a:lstStyle/>
          <a:p>
            <a:pPr algn="ctr">
              <a:lnSpc>
                <a:spcPts val="1960"/>
              </a:lnSpc>
              <a:spcBef>
                <a:spcPct val="0"/>
              </a:spcBef>
            </a:pPr>
            <a:r>
              <a:rPr lang="en-US" sz="1400" b="1" dirty="0">
                <a:solidFill>
                  <a:srgbClr val="FFFFFF"/>
                </a:solidFill>
                <a:latin typeface="Open Sans Bold"/>
                <a:ea typeface="Open Sans Bold"/>
                <a:cs typeface="Open Sans Bold"/>
                <a:sym typeface="Open Sans Bold"/>
              </a:rPr>
              <a:t>09</a:t>
            </a:r>
          </a:p>
        </p:txBody>
      </p:sp>
      <p:sp>
        <p:nvSpPr>
          <p:cNvPr id="20" name="TextBox 20">
            <a:extLst>
              <a:ext uri="{FF2B5EF4-FFF2-40B4-BE49-F238E27FC236}">
                <a16:creationId xmlns:a16="http://schemas.microsoft.com/office/drawing/2014/main" id="{2F8750FD-D1C4-42E4-D29F-9CFB7159E663}"/>
              </a:ext>
            </a:extLst>
          </p:cNvPr>
          <p:cNvSpPr txBox="1"/>
          <p:nvPr/>
        </p:nvSpPr>
        <p:spPr>
          <a:xfrm>
            <a:off x="4953000" y="697523"/>
            <a:ext cx="8686800" cy="707886"/>
          </a:xfrm>
          <a:prstGeom prst="rect">
            <a:avLst/>
          </a:prstGeom>
        </p:spPr>
        <p:txBody>
          <a:bodyPr wrap="square" lIns="0" tIns="0" rIns="0" bIns="0" rtlCol="0" anchor="t">
            <a:spAutoFit/>
          </a:bodyPr>
          <a:lstStyle/>
          <a:p>
            <a:pPr marL="0" lvl="0" indent="0" algn="ctr">
              <a:lnSpc>
                <a:spcPts val="5632"/>
              </a:lnSpc>
              <a:spcBef>
                <a:spcPct val="0"/>
              </a:spcBef>
            </a:pPr>
            <a:r>
              <a:rPr lang="en-US" sz="4400" b="1" dirty="0">
                <a:solidFill>
                  <a:srgbClr val="1F2020"/>
                </a:solidFill>
                <a:latin typeface="Poppins Bold"/>
                <a:ea typeface="Poppins Bold"/>
                <a:cs typeface="Poppins Bold"/>
                <a:sym typeface="Poppins Bold"/>
              </a:rPr>
              <a:t>EXPLORATORY DATA ANALYSIS</a:t>
            </a:r>
          </a:p>
        </p:txBody>
      </p:sp>
      <p:grpSp>
        <p:nvGrpSpPr>
          <p:cNvPr id="21" name="Group 21">
            <a:extLst>
              <a:ext uri="{FF2B5EF4-FFF2-40B4-BE49-F238E27FC236}">
                <a16:creationId xmlns:a16="http://schemas.microsoft.com/office/drawing/2014/main" id="{8D45EF26-6E6C-E31F-306B-7643B124626B}"/>
              </a:ext>
            </a:extLst>
          </p:cNvPr>
          <p:cNvGrpSpPr/>
          <p:nvPr/>
        </p:nvGrpSpPr>
        <p:grpSpPr>
          <a:xfrm>
            <a:off x="8535036" y="1666875"/>
            <a:ext cx="1217927" cy="47625"/>
            <a:chOff x="0" y="0"/>
            <a:chExt cx="962313" cy="37630"/>
          </a:xfrm>
        </p:grpSpPr>
        <p:sp>
          <p:nvSpPr>
            <p:cNvPr id="22" name="Freeform 22">
              <a:extLst>
                <a:ext uri="{FF2B5EF4-FFF2-40B4-BE49-F238E27FC236}">
                  <a16:creationId xmlns:a16="http://schemas.microsoft.com/office/drawing/2014/main" id="{7F1E1DB3-624C-8E93-1371-D9EF251A371F}"/>
                </a:ext>
              </a:extLst>
            </p:cNvPr>
            <p:cNvSpPr/>
            <p:nvPr/>
          </p:nvSpPr>
          <p:spPr>
            <a:xfrm>
              <a:off x="0" y="0"/>
              <a:ext cx="962313" cy="37630"/>
            </a:xfrm>
            <a:custGeom>
              <a:avLst/>
              <a:gdLst/>
              <a:ahLst/>
              <a:cxnLst/>
              <a:rect l="l" t="t" r="r" b="b"/>
              <a:pathLst>
                <a:path w="962313" h="37630">
                  <a:moveTo>
                    <a:pt x="0" y="0"/>
                  </a:moveTo>
                  <a:lnTo>
                    <a:pt x="962313" y="0"/>
                  </a:lnTo>
                  <a:lnTo>
                    <a:pt x="962313" y="37630"/>
                  </a:lnTo>
                  <a:lnTo>
                    <a:pt x="0" y="37630"/>
                  </a:lnTo>
                  <a:close/>
                </a:path>
              </a:pathLst>
            </a:custGeom>
            <a:solidFill>
              <a:srgbClr val="D19C26"/>
            </a:solidFill>
            <a:ln cap="sq">
              <a:noFill/>
              <a:prstDash val="solid"/>
              <a:miter/>
            </a:ln>
          </p:spPr>
          <p:txBody>
            <a:bodyPr/>
            <a:lstStyle/>
            <a:p>
              <a:endParaRPr lang="en-US"/>
            </a:p>
          </p:txBody>
        </p:sp>
        <p:sp>
          <p:nvSpPr>
            <p:cNvPr id="23" name="TextBox 23">
              <a:extLst>
                <a:ext uri="{FF2B5EF4-FFF2-40B4-BE49-F238E27FC236}">
                  <a16:creationId xmlns:a16="http://schemas.microsoft.com/office/drawing/2014/main" id="{C330271B-B000-F80E-EE7D-008936D1C28F}"/>
                </a:ext>
              </a:extLst>
            </p:cNvPr>
            <p:cNvSpPr txBox="1"/>
            <p:nvPr/>
          </p:nvSpPr>
          <p:spPr>
            <a:xfrm>
              <a:off x="0" y="-38100"/>
              <a:ext cx="962313" cy="75730"/>
            </a:xfrm>
            <a:prstGeom prst="rect">
              <a:avLst/>
            </a:prstGeom>
          </p:spPr>
          <p:txBody>
            <a:bodyPr lIns="50800" tIns="50800" rIns="50800" bIns="50800" rtlCol="0" anchor="ctr"/>
            <a:lstStyle/>
            <a:p>
              <a:pPr marL="0" lvl="0" indent="0" algn="r">
                <a:lnSpc>
                  <a:spcPts val="2659"/>
                </a:lnSpc>
                <a:spcBef>
                  <a:spcPct val="0"/>
                </a:spcBef>
              </a:pPr>
              <a:endParaRPr/>
            </a:p>
          </p:txBody>
        </p:sp>
      </p:grpSp>
      <p:pic>
        <p:nvPicPr>
          <p:cNvPr id="4" name="Picture 3" descr="A screenshot of a computer&#10;&#10;Description automatically generated">
            <a:extLst>
              <a:ext uri="{FF2B5EF4-FFF2-40B4-BE49-F238E27FC236}">
                <a16:creationId xmlns:a16="http://schemas.microsoft.com/office/drawing/2014/main" id="{7A03296D-0A71-811D-7864-B312CC2611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 y="2381031"/>
            <a:ext cx="7925436" cy="5749299"/>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240A7059-8C1F-75EC-EF10-C8E03911549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134600" y="2332811"/>
            <a:ext cx="6400800" cy="6877269"/>
          </a:xfrm>
          <a:prstGeom prst="rect">
            <a:avLst/>
          </a:prstGeom>
        </p:spPr>
      </p:pic>
      <p:pic>
        <p:nvPicPr>
          <p:cNvPr id="5" name="Picture 4" descr="A graph with a red line&#10;&#10;Description automatically generated">
            <a:extLst>
              <a:ext uri="{FF2B5EF4-FFF2-40B4-BE49-F238E27FC236}">
                <a16:creationId xmlns:a16="http://schemas.microsoft.com/office/drawing/2014/main" id="{9795BCCB-D29F-9D66-C888-A252B6FA93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58400" y="-9191920"/>
            <a:ext cx="9495638" cy="6344246"/>
          </a:xfrm>
          <a:prstGeom prst="rect">
            <a:avLst/>
          </a:prstGeom>
        </p:spPr>
      </p:pic>
      <p:pic>
        <p:nvPicPr>
          <p:cNvPr id="6" name="Picture 5" descr="A graph with a red line&#10;&#10;Description automatically generated">
            <a:extLst>
              <a:ext uri="{FF2B5EF4-FFF2-40B4-BE49-F238E27FC236}">
                <a16:creationId xmlns:a16="http://schemas.microsoft.com/office/drawing/2014/main" id="{2BDCC3DA-CD2C-59BB-522A-89261C0738E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01600" y="-15773517"/>
            <a:ext cx="16611600" cy="11147255"/>
          </a:xfrm>
          <a:prstGeom prst="rect">
            <a:avLst/>
          </a:prstGeom>
        </p:spPr>
      </p:pic>
      <p:pic>
        <p:nvPicPr>
          <p:cNvPr id="11" name="Picture 10" descr="A graph with red lines&#10;&#10;Description automatically generated">
            <a:extLst>
              <a:ext uri="{FF2B5EF4-FFF2-40B4-BE49-F238E27FC236}">
                <a16:creationId xmlns:a16="http://schemas.microsoft.com/office/drawing/2014/main" id="{4410830B-A381-E8AB-5DCC-C7E127830F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594348" y="12687300"/>
            <a:ext cx="15767458" cy="10668000"/>
          </a:xfrm>
          <a:prstGeom prst="rect">
            <a:avLst/>
          </a:prstGeom>
        </p:spPr>
      </p:pic>
      <p:pic>
        <p:nvPicPr>
          <p:cNvPr id="12" name="Picture 11">
            <a:extLst>
              <a:ext uri="{FF2B5EF4-FFF2-40B4-BE49-F238E27FC236}">
                <a16:creationId xmlns:a16="http://schemas.microsoft.com/office/drawing/2014/main" id="{DE44CF00-313C-B889-9D3F-BB7793D83AD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159265" y="2821730"/>
            <a:ext cx="1841500" cy="5308600"/>
          </a:xfrm>
          <a:prstGeom prst="rect">
            <a:avLst/>
          </a:prstGeom>
        </p:spPr>
      </p:pic>
      <p:pic>
        <p:nvPicPr>
          <p:cNvPr id="13" name="Picture 12" descr="A screenshot of a computer&#10;&#10;Description automatically generated">
            <a:extLst>
              <a:ext uri="{FF2B5EF4-FFF2-40B4-BE49-F238E27FC236}">
                <a16:creationId xmlns:a16="http://schemas.microsoft.com/office/drawing/2014/main" id="{C294849F-30B2-4C32-9AEC-35418E4C9A6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792200" y="2821731"/>
            <a:ext cx="11209235" cy="5308599"/>
          </a:xfrm>
          <a:prstGeom prst="rect">
            <a:avLst/>
          </a:prstGeom>
        </p:spPr>
      </p:pic>
      <p:pic>
        <p:nvPicPr>
          <p:cNvPr id="14" name="Picture 13" descr="A line of letters and numbers&#10;&#10;Description automatically generated">
            <a:extLst>
              <a:ext uri="{FF2B5EF4-FFF2-40B4-BE49-F238E27FC236}">
                <a16:creationId xmlns:a16="http://schemas.microsoft.com/office/drawing/2014/main" id="{D32840E3-ED05-A64B-EDDC-8AE4378C6664}"/>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9807985" y="2856782"/>
            <a:ext cx="3198696" cy="5164159"/>
          </a:xfrm>
          <a:prstGeom prst="rect">
            <a:avLst/>
          </a:prstGeom>
        </p:spPr>
      </p:pic>
      <p:sp>
        <p:nvSpPr>
          <p:cNvPr id="15" name="TextBox 20">
            <a:extLst>
              <a:ext uri="{FF2B5EF4-FFF2-40B4-BE49-F238E27FC236}">
                <a16:creationId xmlns:a16="http://schemas.microsoft.com/office/drawing/2014/main" id="{60365D55-CDE4-0CE1-4E1A-A80712B75CEC}"/>
              </a:ext>
            </a:extLst>
          </p:cNvPr>
          <p:cNvSpPr txBox="1"/>
          <p:nvPr/>
        </p:nvSpPr>
        <p:spPr>
          <a:xfrm>
            <a:off x="4191636" y="11620500"/>
            <a:ext cx="8686800" cy="707886"/>
          </a:xfrm>
          <a:prstGeom prst="rect">
            <a:avLst/>
          </a:prstGeom>
        </p:spPr>
        <p:txBody>
          <a:bodyPr wrap="square" lIns="0" tIns="0" rIns="0" bIns="0" rtlCol="0" anchor="t">
            <a:spAutoFit/>
          </a:bodyPr>
          <a:lstStyle/>
          <a:p>
            <a:pPr marL="0" lvl="0" indent="0" algn="ctr">
              <a:lnSpc>
                <a:spcPts val="5632"/>
              </a:lnSpc>
              <a:spcBef>
                <a:spcPct val="0"/>
              </a:spcBef>
            </a:pPr>
            <a:r>
              <a:rPr lang="en-US" sz="4400" b="1" dirty="0">
                <a:solidFill>
                  <a:srgbClr val="1F2020"/>
                </a:solidFill>
                <a:latin typeface="Poppins Bold"/>
                <a:ea typeface="Poppins Bold"/>
                <a:cs typeface="Poppins Bold"/>
                <a:sym typeface="Poppins Bold"/>
              </a:rPr>
              <a:t>Visualizations</a:t>
            </a:r>
          </a:p>
        </p:txBody>
      </p:sp>
    </p:spTree>
    <p:extLst>
      <p:ext uri="{BB962C8B-B14F-4D97-AF65-F5344CB8AC3E}">
        <p14:creationId xmlns:p14="http://schemas.microsoft.com/office/powerpoint/2010/main" val="21719245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19B9A2-BEF8-D188-8358-970C416A4A89}"/>
            </a:ext>
          </a:extLst>
        </p:cNvPr>
        <p:cNvGrpSpPr/>
        <p:nvPr/>
      </p:nvGrpSpPr>
      <p:grpSpPr>
        <a:xfrm>
          <a:off x="0" y="0"/>
          <a:ext cx="0" cy="0"/>
          <a:chOff x="0" y="0"/>
          <a:chExt cx="0" cy="0"/>
        </a:xfrm>
      </p:grpSpPr>
      <p:grpSp>
        <p:nvGrpSpPr>
          <p:cNvPr id="8" name="Group 8">
            <a:extLst>
              <a:ext uri="{FF2B5EF4-FFF2-40B4-BE49-F238E27FC236}">
                <a16:creationId xmlns:a16="http://schemas.microsoft.com/office/drawing/2014/main" id="{02D48C00-CC5F-91C5-E8E6-9830DF1D4D33}"/>
              </a:ext>
            </a:extLst>
          </p:cNvPr>
          <p:cNvGrpSpPr/>
          <p:nvPr/>
        </p:nvGrpSpPr>
        <p:grpSpPr>
          <a:xfrm>
            <a:off x="17259300" y="9258300"/>
            <a:ext cx="1028700" cy="1028700"/>
            <a:chOff x="0" y="0"/>
            <a:chExt cx="812800" cy="812800"/>
          </a:xfrm>
        </p:grpSpPr>
        <p:sp>
          <p:nvSpPr>
            <p:cNvPr id="9" name="Freeform 9">
              <a:extLst>
                <a:ext uri="{FF2B5EF4-FFF2-40B4-BE49-F238E27FC236}">
                  <a16:creationId xmlns:a16="http://schemas.microsoft.com/office/drawing/2014/main" id="{1FE35617-81F8-C37E-BB50-3CE80E2E6545}"/>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txBody>
            <a:bodyPr/>
            <a:lstStyle/>
            <a:p>
              <a:endParaRPr lang="en-US"/>
            </a:p>
          </p:txBody>
        </p:sp>
        <p:sp>
          <p:nvSpPr>
            <p:cNvPr id="10" name="TextBox 10">
              <a:extLst>
                <a:ext uri="{FF2B5EF4-FFF2-40B4-BE49-F238E27FC236}">
                  <a16:creationId xmlns:a16="http://schemas.microsoft.com/office/drawing/2014/main" id="{F3EBC3F6-9AB7-A449-4FBF-131B55C51685}"/>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a:extLst>
              <a:ext uri="{FF2B5EF4-FFF2-40B4-BE49-F238E27FC236}">
                <a16:creationId xmlns:a16="http://schemas.microsoft.com/office/drawing/2014/main" id="{2FBE4FC2-8C42-8191-EEEA-08E809BC2A1F}"/>
              </a:ext>
            </a:extLst>
          </p:cNvPr>
          <p:cNvSpPr txBox="1"/>
          <p:nvPr/>
        </p:nvSpPr>
        <p:spPr>
          <a:xfrm>
            <a:off x="17413153" y="9638067"/>
            <a:ext cx="720994" cy="240591"/>
          </a:xfrm>
          <a:prstGeom prst="rect">
            <a:avLst/>
          </a:prstGeom>
        </p:spPr>
        <p:txBody>
          <a:bodyPr lIns="0" tIns="0" rIns="0" bIns="0" rtlCol="0" anchor="t">
            <a:spAutoFit/>
          </a:bodyPr>
          <a:lstStyle/>
          <a:p>
            <a:pPr algn="ctr">
              <a:lnSpc>
                <a:spcPts val="1960"/>
              </a:lnSpc>
              <a:spcBef>
                <a:spcPct val="0"/>
              </a:spcBef>
            </a:pPr>
            <a:r>
              <a:rPr lang="en-US" sz="1400" b="1" dirty="0">
                <a:solidFill>
                  <a:srgbClr val="FFFFFF"/>
                </a:solidFill>
                <a:latin typeface="Open Sans Bold"/>
                <a:ea typeface="Open Sans Bold"/>
                <a:cs typeface="Open Sans Bold"/>
                <a:sym typeface="Open Sans Bold"/>
              </a:rPr>
              <a:t>10</a:t>
            </a:r>
          </a:p>
        </p:txBody>
      </p:sp>
      <p:sp>
        <p:nvSpPr>
          <p:cNvPr id="20" name="TextBox 20">
            <a:extLst>
              <a:ext uri="{FF2B5EF4-FFF2-40B4-BE49-F238E27FC236}">
                <a16:creationId xmlns:a16="http://schemas.microsoft.com/office/drawing/2014/main" id="{00DB29DD-AFBF-52E6-9EB2-4503A1BF45CE}"/>
              </a:ext>
            </a:extLst>
          </p:cNvPr>
          <p:cNvSpPr txBox="1"/>
          <p:nvPr/>
        </p:nvSpPr>
        <p:spPr>
          <a:xfrm>
            <a:off x="4953000" y="697523"/>
            <a:ext cx="8686800" cy="707886"/>
          </a:xfrm>
          <a:prstGeom prst="rect">
            <a:avLst/>
          </a:prstGeom>
        </p:spPr>
        <p:txBody>
          <a:bodyPr wrap="square" lIns="0" tIns="0" rIns="0" bIns="0" rtlCol="0" anchor="t">
            <a:spAutoFit/>
          </a:bodyPr>
          <a:lstStyle/>
          <a:p>
            <a:pPr marL="0" lvl="0" indent="0" algn="ctr">
              <a:lnSpc>
                <a:spcPts val="5632"/>
              </a:lnSpc>
              <a:spcBef>
                <a:spcPct val="0"/>
              </a:spcBef>
            </a:pPr>
            <a:r>
              <a:rPr lang="en-US" sz="4400" b="1" dirty="0">
                <a:solidFill>
                  <a:srgbClr val="1F2020"/>
                </a:solidFill>
                <a:latin typeface="Poppins Bold"/>
                <a:ea typeface="Poppins Bold"/>
                <a:cs typeface="Poppins Bold"/>
                <a:sym typeface="Poppins Bold"/>
              </a:rPr>
              <a:t>Visualizations</a:t>
            </a:r>
          </a:p>
        </p:txBody>
      </p:sp>
      <p:grpSp>
        <p:nvGrpSpPr>
          <p:cNvPr id="21" name="Group 21">
            <a:extLst>
              <a:ext uri="{FF2B5EF4-FFF2-40B4-BE49-F238E27FC236}">
                <a16:creationId xmlns:a16="http://schemas.microsoft.com/office/drawing/2014/main" id="{32F990F1-AB4D-181D-4C21-EF591B58DD2D}"/>
              </a:ext>
            </a:extLst>
          </p:cNvPr>
          <p:cNvGrpSpPr/>
          <p:nvPr/>
        </p:nvGrpSpPr>
        <p:grpSpPr>
          <a:xfrm>
            <a:off x="8535036" y="1666875"/>
            <a:ext cx="1217927" cy="47625"/>
            <a:chOff x="0" y="0"/>
            <a:chExt cx="962313" cy="37630"/>
          </a:xfrm>
        </p:grpSpPr>
        <p:sp>
          <p:nvSpPr>
            <p:cNvPr id="22" name="Freeform 22">
              <a:extLst>
                <a:ext uri="{FF2B5EF4-FFF2-40B4-BE49-F238E27FC236}">
                  <a16:creationId xmlns:a16="http://schemas.microsoft.com/office/drawing/2014/main" id="{455D8158-6C82-A165-CEC5-70DC870627C5}"/>
                </a:ext>
              </a:extLst>
            </p:cNvPr>
            <p:cNvSpPr/>
            <p:nvPr/>
          </p:nvSpPr>
          <p:spPr>
            <a:xfrm>
              <a:off x="0" y="0"/>
              <a:ext cx="962313" cy="37630"/>
            </a:xfrm>
            <a:custGeom>
              <a:avLst/>
              <a:gdLst/>
              <a:ahLst/>
              <a:cxnLst/>
              <a:rect l="l" t="t" r="r" b="b"/>
              <a:pathLst>
                <a:path w="962313" h="37630">
                  <a:moveTo>
                    <a:pt x="0" y="0"/>
                  </a:moveTo>
                  <a:lnTo>
                    <a:pt x="962313" y="0"/>
                  </a:lnTo>
                  <a:lnTo>
                    <a:pt x="962313" y="37630"/>
                  </a:lnTo>
                  <a:lnTo>
                    <a:pt x="0" y="37630"/>
                  </a:lnTo>
                  <a:close/>
                </a:path>
              </a:pathLst>
            </a:custGeom>
            <a:solidFill>
              <a:srgbClr val="D19C26"/>
            </a:solidFill>
            <a:ln cap="sq">
              <a:noFill/>
              <a:prstDash val="solid"/>
              <a:miter/>
            </a:ln>
          </p:spPr>
          <p:txBody>
            <a:bodyPr/>
            <a:lstStyle/>
            <a:p>
              <a:endParaRPr lang="en-US"/>
            </a:p>
          </p:txBody>
        </p:sp>
        <p:sp>
          <p:nvSpPr>
            <p:cNvPr id="23" name="TextBox 23">
              <a:extLst>
                <a:ext uri="{FF2B5EF4-FFF2-40B4-BE49-F238E27FC236}">
                  <a16:creationId xmlns:a16="http://schemas.microsoft.com/office/drawing/2014/main" id="{2619E4A6-EDAC-8D3A-72D2-E0EAFA29C554}"/>
                </a:ext>
              </a:extLst>
            </p:cNvPr>
            <p:cNvSpPr txBox="1"/>
            <p:nvPr/>
          </p:nvSpPr>
          <p:spPr>
            <a:xfrm>
              <a:off x="0" y="-38100"/>
              <a:ext cx="962313" cy="75730"/>
            </a:xfrm>
            <a:prstGeom prst="rect">
              <a:avLst/>
            </a:prstGeom>
          </p:spPr>
          <p:txBody>
            <a:bodyPr lIns="50800" tIns="50800" rIns="50800" bIns="50800" rtlCol="0" anchor="ctr"/>
            <a:lstStyle/>
            <a:p>
              <a:pPr marL="0" lvl="0" indent="0" algn="r">
                <a:lnSpc>
                  <a:spcPts val="2659"/>
                </a:lnSpc>
                <a:spcBef>
                  <a:spcPct val="0"/>
                </a:spcBef>
              </a:pPr>
              <a:endParaRPr/>
            </a:p>
          </p:txBody>
        </p:sp>
      </p:grpSp>
      <p:pic>
        <p:nvPicPr>
          <p:cNvPr id="3" name="Picture 2" descr="A graph with a red line&#10;&#10;Description automatically generated">
            <a:extLst>
              <a:ext uri="{FF2B5EF4-FFF2-40B4-BE49-F238E27FC236}">
                <a16:creationId xmlns:a16="http://schemas.microsoft.com/office/drawing/2014/main" id="{FF4CC45E-818D-F43D-50BE-CAEC9113B2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86600" y="2324099"/>
            <a:ext cx="9495638" cy="6344246"/>
          </a:xfrm>
          <a:prstGeom prst="rect">
            <a:avLst/>
          </a:prstGeom>
        </p:spPr>
      </p:pic>
      <p:pic>
        <p:nvPicPr>
          <p:cNvPr id="4" name="Picture 3" descr="A graph with a red line&#10;&#10;Description automatically generated">
            <a:extLst>
              <a:ext uri="{FF2B5EF4-FFF2-40B4-BE49-F238E27FC236}">
                <a16:creationId xmlns:a16="http://schemas.microsoft.com/office/drawing/2014/main" id="{20D5598F-A9B1-EA49-B03C-874F7ECEC5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9688" y="1714500"/>
            <a:ext cx="5280217" cy="3543303"/>
          </a:xfrm>
          <a:prstGeom prst="rect">
            <a:avLst/>
          </a:prstGeom>
        </p:spPr>
      </p:pic>
      <p:pic>
        <p:nvPicPr>
          <p:cNvPr id="5" name="Picture 4" descr="A graph with red lines&#10;&#10;Description automatically generated">
            <a:extLst>
              <a:ext uri="{FF2B5EF4-FFF2-40B4-BE49-F238E27FC236}">
                <a16:creationId xmlns:a16="http://schemas.microsoft.com/office/drawing/2014/main" id="{41F478AC-1AE1-C531-293A-E76FB3D9B2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4971" y="6135353"/>
            <a:ext cx="5261499" cy="3559843"/>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D5A5CC3A-8E44-97BF-035B-011DC399C7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840200" y="2381031"/>
            <a:ext cx="7925436" cy="5749299"/>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35A9BA95-2EE8-4D15-64EA-FBD858BEE01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15200" y="2332811"/>
            <a:ext cx="6400800" cy="6877269"/>
          </a:xfrm>
          <a:prstGeom prst="rect">
            <a:avLst/>
          </a:prstGeom>
        </p:spPr>
      </p:pic>
      <p:sp>
        <p:nvSpPr>
          <p:cNvPr id="24" name="TextBox 20">
            <a:extLst>
              <a:ext uri="{FF2B5EF4-FFF2-40B4-BE49-F238E27FC236}">
                <a16:creationId xmlns:a16="http://schemas.microsoft.com/office/drawing/2014/main" id="{B395F41C-98AD-3D84-4163-3887052FF91C}"/>
              </a:ext>
            </a:extLst>
          </p:cNvPr>
          <p:cNvSpPr txBox="1"/>
          <p:nvPr/>
        </p:nvSpPr>
        <p:spPr>
          <a:xfrm>
            <a:off x="5105400" y="-2400300"/>
            <a:ext cx="8686800" cy="707886"/>
          </a:xfrm>
          <a:prstGeom prst="rect">
            <a:avLst/>
          </a:prstGeom>
        </p:spPr>
        <p:txBody>
          <a:bodyPr wrap="square" lIns="0" tIns="0" rIns="0" bIns="0" rtlCol="0" anchor="t">
            <a:spAutoFit/>
          </a:bodyPr>
          <a:lstStyle/>
          <a:p>
            <a:pPr marL="0" lvl="0" indent="0" algn="ctr">
              <a:lnSpc>
                <a:spcPts val="5632"/>
              </a:lnSpc>
              <a:spcBef>
                <a:spcPct val="0"/>
              </a:spcBef>
            </a:pPr>
            <a:r>
              <a:rPr lang="en-US" sz="4400" b="1" dirty="0">
                <a:solidFill>
                  <a:srgbClr val="1F2020"/>
                </a:solidFill>
                <a:latin typeface="Poppins Bold"/>
                <a:ea typeface="Poppins Bold"/>
                <a:cs typeface="Poppins Bold"/>
                <a:sym typeface="Poppins Bold"/>
              </a:rPr>
              <a:t>EXPLORATORY DATA ANALYSIS</a:t>
            </a:r>
          </a:p>
        </p:txBody>
      </p:sp>
      <p:pic>
        <p:nvPicPr>
          <p:cNvPr id="2" name="Picture 1" descr="A chart of different colors&#10;&#10;Description automatically generated with medium confidence">
            <a:extLst>
              <a:ext uri="{FF2B5EF4-FFF2-40B4-BE49-F238E27FC236}">
                <a16:creationId xmlns:a16="http://schemas.microsoft.com/office/drawing/2014/main" id="{63DB2F14-EA56-9B16-2F20-5D0023A1A0EC}"/>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343400" y="12564961"/>
            <a:ext cx="9982200" cy="7970939"/>
          </a:xfrm>
          <a:prstGeom prst="rect">
            <a:avLst/>
          </a:prstGeom>
        </p:spPr>
      </p:pic>
    </p:spTree>
    <p:extLst>
      <p:ext uri="{BB962C8B-B14F-4D97-AF65-F5344CB8AC3E}">
        <p14:creationId xmlns:p14="http://schemas.microsoft.com/office/powerpoint/2010/main" val="19764865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620E9F-512C-9CF6-D64E-DE6BC191F107}"/>
            </a:ext>
          </a:extLst>
        </p:cNvPr>
        <p:cNvGrpSpPr/>
        <p:nvPr/>
      </p:nvGrpSpPr>
      <p:grpSpPr>
        <a:xfrm>
          <a:off x="0" y="0"/>
          <a:ext cx="0" cy="0"/>
          <a:chOff x="0" y="0"/>
          <a:chExt cx="0" cy="0"/>
        </a:xfrm>
      </p:grpSpPr>
      <p:grpSp>
        <p:nvGrpSpPr>
          <p:cNvPr id="8" name="Group 8">
            <a:extLst>
              <a:ext uri="{FF2B5EF4-FFF2-40B4-BE49-F238E27FC236}">
                <a16:creationId xmlns:a16="http://schemas.microsoft.com/office/drawing/2014/main" id="{05631BE6-E2C6-FB82-5AF8-A2BB626023E0}"/>
              </a:ext>
            </a:extLst>
          </p:cNvPr>
          <p:cNvGrpSpPr/>
          <p:nvPr/>
        </p:nvGrpSpPr>
        <p:grpSpPr>
          <a:xfrm>
            <a:off x="17259300" y="9258300"/>
            <a:ext cx="1028700" cy="1028700"/>
            <a:chOff x="0" y="0"/>
            <a:chExt cx="812800" cy="812800"/>
          </a:xfrm>
        </p:grpSpPr>
        <p:sp>
          <p:nvSpPr>
            <p:cNvPr id="9" name="Freeform 9">
              <a:extLst>
                <a:ext uri="{FF2B5EF4-FFF2-40B4-BE49-F238E27FC236}">
                  <a16:creationId xmlns:a16="http://schemas.microsoft.com/office/drawing/2014/main" id="{6EAC8A7F-1A61-C6E0-86A6-79CACC68F473}"/>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txBody>
            <a:bodyPr/>
            <a:lstStyle/>
            <a:p>
              <a:endParaRPr lang="en-US"/>
            </a:p>
          </p:txBody>
        </p:sp>
        <p:sp>
          <p:nvSpPr>
            <p:cNvPr id="10" name="TextBox 10">
              <a:extLst>
                <a:ext uri="{FF2B5EF4-FFF2-40B4-BE49-F238E27FC236}">
                  <a16:creationId xmlns:a16="http://schemas.microsoft.com/office/drawing/2014/main" id="{FDD857C7-3183-56B7-D86A-1E5FE6DC49C3}"/>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a:extLst>
              <a:ext uri="{FF2B5EF4-FFF2-40B4-BE49-F238E27FC236}">
                <a16:creationId xmlns:a16="http://schemas.microsoft.com/office/drawing/2014/main" id="{5D672BA9-3C96-1BC3-637D-1B561C2696A6}"/>
              </a:ext>
            </a:extLst>
          </p:cNvPr>
          <p:cNvSpPr txBox="1"/>
          <p:nvPr/>
        </p:nvSpPr>
        <p:spPr>
          <a:xfrm>
            <a:off x="17413153" y="9638067"/>
            <a:ext cx="720994" cy="240591"/>
          </a:xfrm>
          <a:prstGeom prst="rect">
            <a:avLst/>
          </a:prstGeom>
        </p:spPr>
        <p:txBody>
          <a:bodyPr lIns="0" tIns="0" rIns="0" bIns="0" rtlCol="0" anchor="t">
            <a:spAutoFit/>
          </a:bodyPr>
          <a:lstStyle/>
          <a:p>
            <a:pPr algn="ctr">
              <a:lnSpc>
                <a:spcPts val="1960"/>
              </a:lnSpc>
              <a:spcBef>
                <a:spcPct val="0"/>
              </a:spcBef>
            </a:pPr>
            <a:r>
              <a:rPr lang="en-US" sz="1400" b="1" dirty="0">
                <a:solidFill>
                  <a:srgbClr val="FFFFFF"/>
                </a:solidFill>
                <a:latin typeface="Open Sans Bold"/>
                <a:ea typeface="Open Sans Bold"/>
                <a:cs typeface="Open Sans Bold"/>
                <a:sym typeface="Open Sans Bold"/>
              </a:rPr>
              <a:t>11</a:t>
            </a:r>
          </a:p>
        </p:txBody>
      </p:sp>
      <p:sp>
        <p:nvSpPr>
          <p:cNvPr id="20" name="TextBox 20">
            <a:extLst>
              <a:ext uri="{FF2B5EF4-FFF2-40B4-BE49-F238E27FC236}">
                <a16:creationId xmlns:a16="http://schemas.microsoft.com/office/drawing/2014/main" id="{72B9585A-65ED-0DC4-E18E-BE7C70B78979}"/>
              </a:ext>
            </a:extLst>
          </p:cNvPr>
          <p:cNvSpPr txBox="1"/>
          <p:nvPr/>
        </p:nvSpPr>
        <p:spPr>
          <a:xfrm>
            <a:off x="4953000" y="697523"/>
            <a:ext cx="8686800" cy="707886"/>
          </a:xfrm>
          <a:prstGeom prst="rect">
            <a:avLst/>
          </a:prstGeom>
        </p:spPr>
        <p:txBody>
          <a:bodyPr wrap="square" lIns="0" tIns="0" rIns="0" bIns="0" rtlCol="0" anchor="t">
            <a:spAutoFit/>
          </a:bodyPr>
          <a:lstStyle/>
          <a:p>
            <a:pPr marL="0" lvl="0" indent="0" algn="ctr">
              <a:lnSpc>
                <a:spcPts val="5632"/>
              </a:lnSpc>
              <a:spcBef>
                <a:spcPct val="0"/>
              </a:spcBef>
            </a:pPr>
            <a:r>
              <a:rPr lang="en-US" sz="4400" b="1" dirty="0">
                <a:solidFill>
                  <a:srgbClr val="1F2020"/>
                </a:solidFill>
                <a:latin typeface="Poppins Bold"/>
                <a:ea typeface="Poppins Bold"/>
                <a:cs typeface="Poppins Bold"/>
                <a:sym typeface="Poppins Bold"/>
              </a:rPr>
              <a:t>Visualizations</a:t>
            </a:r>
          </a:p>
        </p:txBody>
      </p:sp>
      <p:grpSp>
        <p:nvGrpSpPr>
          <p:cNvPr id="21" name="Group 21">
            <a:extLst>
              <a:ext uri="{FF2B5EF4-FFF2-40B4-BE49-F238E27FC236}">
                <a16:creationId xmlns:a16="http://schemas.microsoft.com/office/drawing/2014/main" id="{4C73AE86-0128-8D85-670C-603DB5F3103D}"/>
              </a:ext>
            </a:extLst>
          </p:cNvPr>
          <p:cNvGrpSpPr/>
          <p:nvPr/>
        </p:nvGrpSpPr>
        <p:grpSpPr>
          <a:xfrm>
            <a:off x="8535036" y="1666875"/>
            <a:ext cx="1217927" cy="47625"/>
            <a:chOff x="0" y="0"/>
            <a:chExt cx="962313" cy="37630"/>
          </a:xfrm>
        </p:grpSpPr>
        <p:sp>
          <p:nvSpPr>
            <p:cNvPr id="22" name="Freeform 22">
              <a:extLst>
                <a:ext uri="{FF2B5EF4-FFF2-40B4-BE49-F238E27FC236}">
                  <a16:creationId xmlns:a16="http://schemas.microsoft.com/office/drawing/2014/main" id="{2FC86F57-5BED-929E-64F5-706FBAB13899}"/>
                </a:ext>
              </a:extLst>
            </p:cNvPr>
            <p:cNvSpPr/>
            <p:nvPr/>
          </p:nvSpPr>
          <p:spPr>
            <a:xfrm>
              <a:off x="0" y="0"/>
              <a:ext cx="962313" cy="37630"/>
            </a:xfrm>
            <a:custGeom>
              <a:avLst/>
              <a:gdLst/>
              <a:ahLst/>
              <a:cxnLst/>
              <a:rect l="l" t="t" r="r" b="b"/>
              <a:pathLst>
                <a:path w="962313" h="37630">
                  <a:moveTo>
                    <a:pt x="0" y="0"/>
                  </a:moveTo>
                  <a:lnTo>
                    <a:pt x="962313" y="0"/>
                  </a:lnTo>
                  <a:lnTo>
                    <a:pt x="962313" y="37630"/>
                  </a:lnTo>
                  <a:lnTo>
                    <a:pt x="0" y="37630"/>
                  </a:lnTo>
                  <a:close/>
                </a:path>
              </a:pathLst>
            </a:custGeom>
            <a:solidFill>
              <a:srgbClr val="D19C26"/>
            </a:solidFill>
            <a:ln cap="sq">
              <a:noFill/>
              <a:prstDash val="solid"/>
              <a:miter/>
            </a:ln>
          </p:spPr>
          <p:txBody>
            <a:bodyPr/>
            <a:lstStyle/>
            <a:p>
              <a:endParaRPr lang="en-US"/>
            </a:p>
          </p:txBody>
        </p:sp>
        <p:sp>
          <p:nvSpPr>
            <p:cNvPr id="23" name="TextBox 23">
              <a:extLst>
                <a:ext uri="{FF2B5EF4-FFF2-40B4-BE49-F238E27FC236}">
                  <a16:creationId xmlns:a16="http://schemas.microsoft.com/office/drawing/2014/main" id="{9E71F720-1456-39A4-15BE-CED316265B36}"/>
                </a:ext>
              </a:extLst>
            </p:cNvPr>
            <p:cNvSpPr txBox="1"/>
            <p:nvPr/>
          </p:nvSpPr>
          <p:spPr>
            <a:xfrm>
              <a:off x="0" y="-38100"/>
              <a:ext cx="962313" cy="75730"/>
            </a:xfrm>
            <a:prstGeom prst="rect">
              <a:avLst/>
            </a:prstGeom>
          </p:spPr>
          <p:txBody>
            <a:bodyPr lIns="50800" tIns="50800" rIns="50800" bIns="50800" rtlCol="0" anchor="ctr"/>
            <a:lstStyle/>
            <a:p>
              <a:pPr marL="0" lvl="0" indent="0" algn="r">
                <a:lnSpc>
                  <a:spcPts val="2659"/>
                </a:lnSpc>
                <a:spcBef>
                  <a:spcPct val="0"/>
                </a:spcBef>
              </a:pPr>
              <a:endParaRPr/>
            </a:p>
          </p:txBody>
        </p:sp>
      </p:grpSp>
      <p:pic>
        <p:nvPicPr>
          <p:cNvPr id="5" name="Picture 4" descr="A graph with a red line&#10;&#10;Description automatically generated">
            <a:extLst>
              <a:ext uri="{FF2B5EF4-FFF2-40B4-BE49-F238E27FC236}">
                <a16:creationId xmlns:a16="http://schemas.microsoft.com/office/drawing/2014/main" id="{E0A4A612-E958-1585-0460-C1CCF24C7E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45600" y="1971377"/>
            <a:ext cx="9495638" cy="6344246"/>
          </a:xfrm>
          <a:prstGeom prst="rect">
            <a:avLst/>
          </a:prstGeom>
        </p:spPr>
      </p:pic>
      <p:pic>
        <p:nvPicPr>
          <p:cNvPr id="11" name="Picture 10" descr="A graph with a red line&#10;&#10;Description automatically generated">
            <a:extLst>
              <a:ext uri="{FF2B5EF4-FFF2-40B4-BE49-F238E27FC236}">
                <a16:creationId xmlns:a16="http://schemas.microsoft.com/office/drawing/2014/main" id="{609C805B-FAEC-5407-F4C7-5480B3E82B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1200" y="-3848100"/>
            <a:ext cx="5280217" cy="3543303"/>
          </a:xfrm>
          <a:prstGeom prst="rect">
            <a:avLst/>
          </a:prstGeom>
        </p:spPr>
      </p:pic>
      <p:pic>
        <p:nvPicPr>
          <p:cNvPr id="12" name="Picture 11" descr="A graph with red lines&#10;&#10;Description automatically generated">
            <a:extLst>
              <a:ext uri="{FF2B5EF4-FFF2-40B4-BE49-F238E27FC236}">
                <a16:creationId xmlns:a16="http://schemas.microsoft.com/office/drawing/2014/main" id="{8A344A28-BC55-9698-8E08-03CCB14C65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86400" y="11087100"/>
            <a:ext cx="5261499" cy="3559843"/>
          </a:xfrm>
          <a:prstGeom prst="rect">
            <a:avLst/>
          </a:prstGeom>
        </p:spPr>
      </p:pic>
      <p:pic>
        <p:nvPicPr>
          <p:cNvPr id="13" name="Picture 12" descr="A chart of a crop&#10;&#10;Description automatically generated with medium confidence">
            <a:extLst>
              <a:ext uri="{FF2B5EF4-FFF2-40B4-BE49-F238E27FC236}">
                <a16:creationId xmlns:a16="http://schemas.microsoft.com/office/drawing/2014/main" id="{E57DD7AD-12A9-A099-956D-7AA29B7214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4162" y="13247823"/>
            <a:ext cx="9495638" cy="7211877"/>
          </a:xfrm>
          <a:prstGeom prst="rect">
            <a:avLst/>
          </a:prstGeom>
        </p:spPr>
      </p:pic>
      <p:pic>
        <p:nvPicPr>
          <p:cNvPr id="4" name="Picture 3" descr="A chart of different colors&#10;&#10;Description automatically generated with medium confidence">
            <a:extLst>
              <a:ext uri="{FF2B5EF4-FFF2-40B4-BE49-F238E27FC236}">
                <a16:creationId xmlns:a16="http://schemas.microsoft.com/office/drawing/2014/main" id="{B63BA40B-E01F-3691-364E-5C87315FAA1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343400" y="1820854"/>
            <a:ext cx="9982200" cy="7970939"/>
          </a:xfrm>
          <a:prstGeom prst="rect">
            <a:avLst/>
          </a:prstGeom>
        </p:spPr>
      </p:pic>
    </p:spTree>
    <p:extLst>
      <p:ext uri="{BB962C8B-B14F-4D97-AF65-F5344CB8AC3E}">
        <p14:creationId xmlns:p14="http://schemas.microsoft.com/office/powerpoint/2010/main" val="21481532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F0DF73-3CB7-99B4-FC66-D5BC5E9A3379}"/>
            </a:ext>
          </a:extLst>
        </p:cNvPr>
        <p:cNvGrpSpPr/>
        <p:nvPr/>
      </p:nvGrpSpPr>
      <p:grpSpPr>
        <a:xfrm>
          <a:off x="0" y="0"/>
          <a:ext cx="0" cy="0"/>
          <a:chOff x="0" y="0"/>
          <a:chExt cx="0" cy="0"/>
        </a:xfrm>
      </p:grpSpPr>
      <p:grpSp>
        <p:nvGrpSpPr>
          <p:cNvPr id="8" name="Group 8">
            <a:extLst>
              <a:ext uri="{FF2B5EF4-FFF2-40B4-BE49-F238E27FC236}">
                <a16:creationId xmlns:a16="http://schemas.microsoft.com/office/drawing/2014/main" id="{554C0F61-38B4-F483-92E9-BE9A7C16B705}"/>
              </a:ext>
            </a:extLst>
          </p:cNvPr>
          <p:cNvGrpSpPr/>
          <p:nvPr/>
        </p:nvGrpSpPr>
        <p:grpSpPr>
          <a:xfrm>
            <a:off x="17259300" y="9258300"/>
            <a:ext cx="1028700" cy="1028700"/>
            <a:chOff x="0" y="0"/>
            <a:chExt cx="812800" cy="812800"/>
          </a:xfrm>
        </p:grpSpPr>
        <p:sp>
          <p:nvSpPr>
            <p:cNvPr id="9" name="Freeform 9">
              <a:extLst>
                <a:ext uri="{FF2B5EF4-FFF2-40B4-BE49-F238E27FC236}">
                  <a16:creationId xmlns:a16="http://schemas.microsoft.com/office/drawing/2014/main" id="{90CBCDAD-0B0D-81ED-1F51-824EA4B632E2}"/>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txBody>
            <a:bodyPr/>
            <a:lstStyle/>
            <a:p>
              <a:endParaRPr lang="en-US"/>
            </a:p>
          </p:txBody>
        </p:sp>
        <p:sp>
          <p:nvSpPr>
            <p:cNvPr id="10" name="TextBox 10">
              <a:extLst>
                <a:ext uri="{FF2B5EF4-FFF2-40B4-BE49-F238E27FC236}">
                  <a16:creationId xmlns:a16="http://schemas.microsoft.com/office/drawing/2014/main" id="{064C5224-F815-B973-487E-3CEDC42BA759}"/>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a:extLst>
              <a:ext uri="{FF2B5EF4-FFF2-40B4-BE49-F238E27FC236}">
                <a16:creationId xmlns:a16="http://schemas.microsoft.com/office/drawing/2014/main" id="{279AF691-7BB3-7D2C-95B8-5A604517CF3C}"/>
              </a:ext>
            </a:extLst>
          </p:cNvPr>
          <p:cNvSpPr txBox="1"/>
          <p:nvPr/>
        </p:nvSpPr>
        <p:spPr>
          <a:xfrm>
            <a:off x="17413153" y="9638067"/>
            <a:ext cx="720994" cy="240591"/>
          </a:xfrm>
          <a:prstGeom prst="rect">
            <a:avLst/>
          </a:prstGeom>
        </p:spPr>
        <p:txBody>
          <a:bodyPr lIns="0" tIns="0" rIns="0" bIns="0" rtlCol="0" anchor="t">
            <a:spAutoFit/>
          </a:bodyPr>
          <a:lstStyle/>
          <a:p>
            <a:pPr algn="ctr">
              <a:lnSpc>
                <a:spcPts val="1960"/>
              </a:lnSpc>
              <a:spcBef>
                <a:spcPct val="0"/>
              </a:spcBef>
            </a:pPr>
            <a:r>
              <a:rPr lang="en-US" sz="1400" b="1" dirty="0">
                <a:solidFill>
                  <a:srgbClr val="FFFFFF"/>
                </a:solidFill>
                <a:latin typeface="Open Sans Bold"/>
                <a:ea typeface="Open Sans Bold"/>
                <a:cs typeface="Open Sans Bold"/>
                <a:sym typeface="Open Sans Bold"/>
              </a:rPr>
              <a:t>12</a:t>
            </a:r>
          </a:p>
        </p:txBody>
      </p:sp>
      <p:sp>
        <p:nvSpPr>
          <p:cNvPr id="20" name="TextBox 20">
            <a:extLst>
              <a:ext uri="{FF2B5EF4-FFF2-40B4-BE49-F238E27FC236}">
                <a16:creationId xmlns:a16="http://schemas.microsoft.com/office/drawing/2014/main" id="{9F004E03-5725-6A1A-ED86-3CFA2E493782}"/>
              </a:ext>
            </a:extLst>
          </p:cNvPr>
          <p:cNvSpPr txBox="1"/>
          <p:nvPr/>
        </p:nvSpPr>
        <p:spPr>
          <a:xfrm>
            <a:off x="4953000" y="697523"/>
            <a:ext cx="8686800" cy="707886"/>
          </a:xfrm>
          <a:prstGeom prst="rect">
            <a:avLst/>
          </a:prstGeom>
        </p:spPr>
        <p:txBody>
          <a:bodyPr wrap="square" lIns="0" tIns="0" rIns="0" bIns="0" rtlCol="0" anchor="t">
            <a:spAutoFit/>
          </a:bodyPr>
          <a:lstStyle/>
          <a:p>
            <a:pPr marL="0" lvl="0" indent="0" algn="ctr">
              <a:lnSpc>
                <a:spcPts val="5632"/>
              </a:lnSpc>
              <a:spcBef>
                <a:spcPct val="0"/>
              </a:spcBef>
            </a:pPr>
            <a:r>
              <a:rPr lang="en-US" sz="4400" b="1" dirty="0">
                <a:solidFill>
                  <a:srgbClr val="1F2020"/>
                </a:solidFill>
                <a:latin typeface="Poppins Bold"/>
                <a:ea typeface="Poppins Bold"/>
                <a:cs typeface="Poppins Bold"/>
                <a:sym typeface="Poppins Bold"/>
              </a:rPr>
              <a:t>Visualizations</a:t>
            </a:r>
          </a:p>
        </p:txBody>
      </p:sp>
      <p:grpSp>
        <p:nvGrpSpPr>
          <p:cNvPr id="21" name="Group 21">
            <a:extLst>
              <a:ext uri="{FF2B5EF4-FFF2-40B4-BE49-F238E27FC236}">
                <a16:creationId xmlns:a16="http://schemas.microsoft.com/office/drawing/2014/main" id="{53599BEA-23F3-F2AC-EB00-B5DF4E2DD7E7}"/>
              </a:ext>
            </a:extLst>
          </p:cNvPr>
          <p:cNvGrpSpPr/>
          <p:nvPr/>
        </p:nvGrpSpPr>
        <p:grpSpPr>
          <a:xfrm>
            <a:off x="8535036" y="1666875"/>
            <a:ext cx="1217927" cy="47625"/>
            <a:chOff x="0" y="0"/>
            <a:chExt cx="962313" cy="37630"/>
          </a:xfrm>
        </p:grpSpPr>
        <p:sp>
          <p:nvSpPr>
            <p:cNvPr id="22" name="Freeform 22">
              <a:extLst>
                <a:ext uri="{FF2B5EF4-FFF2-40B4-BE49-F238E27FC236}">
                  <a16:creationId xmlns:a16="http://schemas.microsoft.com/office/drawing/2014/main" id="{4FC1718B-F07C-C8C0-6D01-17663EF89B7F}"/>
                </a:ext>
              </a:extLst>
            </p:cNvPr>
            <p:cNvSpPr/>
            <p:nvPr/>
          </p:nvSpPr>
          <p:spPr>
            <a:xfrm>
              <a:off x="0" y="0"/>
              <a:ext cx="962313" cy="37630"/>
            </a:xfrm>
            <a:custGeom>
              <a:avLst/>
              <a:gdLst/>
              <a:ahLst/>
              <a:cxnLst/>
              <a:rect l="l" t="t" r="r" b="b"/>
              <a:pathLst>
                <a:path w="962313" h="37630">
                  <a:moveTo>
                    <a:pt x="0" y="0"/>
                  </a:moveTo>
                  <a:lnTo>
                    <a:pt x="962313" y="0"/>
                  </a:lnTo>
                  <a:lnTo>
                    <a:pt x="962313" y="37630"/>
                  </a:lnTo>
                  <a:lnTo>
                    <a:pt x="0" y="37630"/>
                  </a:lnTo>
                  <a:close/>
                </a:path>
              </a:pathLst>
            </a:custGeom>
            <a:solidFill>
              <a:srgbClr val="D19C26"/>
            </a:solidFill>
            <a:ln cap="sq">
              <a:noFill/>
              <a:prstDash val="solid"/>
              <a:miter/>
            </a:ln>
          </p:spPr>
          <p:txBody>
            <a:bodyPr/>
            <a:lstStyle/>
            <a:p>
              <a:endParaRPr lang="en-US"/>
            </a:p>
          </p:txBody>
        </p:sp>
        <p:sp>
          <p:nvSpPr>
            <p:cNvPr id="23" name="TextBox 23">
              <a:extLst>
                <a:ext uri="{FF2B5EF4-FFF2-40B4-BE49-F238E27FC236}">
                  <a16:creationId xmlns:a16="http://schemas.microsoft.com/office/drawing/2014/main" id="{CE38429B-040B-1A40-0A84-C1594D25AA24}"/>
                </a:ext>
              </a:extLst>
            </p:cNvPr>
            <p:cNvSpPr txBox="1"/>
            <p:nvPr/>
          </p:nvSpPr>
          <p:spPr>
            <a:xfrm>
              <a:off x="0" y="-38100"/>
              <a:ext cx="962313" cy="75730"/>
            </a:xfrm>
            <a:prstGeom prst="rect">
              <a:avLst/>
            </a:prstGeom>
          </p:spPr>
          <p:txBody>
            <a:bodyPr lIns="50800" tIns="50800" rIns="50800" bIns="50800" rtlCol="0" anchor="ctr"/>
            <a:lstStyle/>
            <a:p>
              <a:pPr marL="0" lvl="0" indent="0" algn="r">
                <a:lnSpc>
                  <a:spcPts val="2659"/>
                </a:lnSpc>
                <a:spcBef>
                  <a:spcPct val="0"/>
                </a:spcBef>
              </a:pPr>
              <a:endParaRPr/>
            </a:p>
          </p:txBody>
        </p:sp>
      </p:grpSp>
      <p:pic>
        <p:nvPicPr>
          <p:cNvPr id="6" name="Picture 5" descr="A chart of a crop&#10;&#10;Description automatically generated with medium confidence">
            <a:extLst>
              <a:ext uri="{FF2B5EF4-FFF2-40B4-BE49-F238E27FC236}">
                <a16:creationId xmlns:a16="http://schemas.microsoft.com/office/drawing/2014/main" id="{FE2CF559-DFD2-538F-12FA-ACB7BB4B14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4162" y="2067958"/>
            <a:ext cx="9495638" cy="7211877"/>
          </a:xfrm>
          <a:prstGeom prst="rect">
            <a:avLst/>
          </a:prstGeom>
        </p:spPr>
      </p:pic>
      <p:pic>
        <p:nvPicPr>
          <p:cNvPr id="11" name="Picture 10" descr="A pie chart with different colored circles with Crust in the background&#10;&#10;Description automatically generated">
            <a:extLst>
              <a:ext uri="{FF2B5EF4-FFF2-40B4-BE49-F238E27FC236}">
                <a16:creationId xmlns:a16="http://schemas.microsoft.com/office/drawing/2014/main" id="{98C678F8-894E-33A7-7B35-0036E04A1BB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7500" y="11633200"/>
            <a:ext cx="7493000" cy="6921500"/>
          </a:xfrm>
          <a:prstGeom prst="rect">
            <a:avLst/>
          </a:prstGeom>
        </p:spPr>
      </p:pic>
      <p:pic>
        <p:nvPicPr>
          <p:cNvPr id="12" name="Picture 11" descr="A screenshot of a graph&#10;&#10;Description automatically generated">
            <a:extLst>
              <a:ext uri="{FF2B5EF4-FFF2-40B4-BE49-F238E27FC236}">
                <a16:creationId xmlns:a16="http://schemas.microsoft.com/office/drawing/2014/main" id="{AB367469-B466-4FA5-0F5C-BCCCA4C5E7F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33701" y="-9944100"/>
            <a:ext cx="11696699" cy="7921559"/>
          </a:xfrm>
          <a:prstGeom prst="rect">
            <a:avLst/>
          </a:prstGeom>
        </p:spPr>
      </p:pic>
    </p:spTree>
    <p:extLst>
      <p:ext uri="{BB962C8B-B14F-4D97-AF65-F5344CB8AC3E}">
        <p14:creationId xmlns:p14="http://schemas.microsoft.com/office/powerpoint/2010/main" val="2653711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BA4EDE-7598-3E4B-1B61-7149F0C2835C}"/>
            </a:ext>
          </a:extLst>
        </p:cNvPr>
        <p:cNvGrpSpPr/>
        <p:nvPr/>
      </p:nvGrpSpPr>
      <p:grpSpPr>
        <a:xfrm>
          <a:off x="0" y="0"/>
          <a:ext cx="0" cy="0"/>
          <a:chOff x="0" y="0"/>
          <a:chExt cx="0" cy="0"/>
        </a:xfrm>
      </p:grpSpPr>
      <p:grpSp>
        <p:nvGrpSpPr>
          <p:cNvPr id="8" name="Group 8">
            <a:extLst>
              <a:ext uri="{FF2B5EF4-FFF2-40B4-BE49-F238E27FC236}">
                <a16:creationId xmlns:a16="http://schemas.microsoft.com/office/drawing/2014/main" id="{ED6F6BDA-1F54-5F5B-2600-6333F97D5AEA}"/>
              </a:ext>
            </a:extLst>
          </p:cNvPr>
          <p:cNvGrpSpPr/>
          <p:nvPr/>
        </p:nvGrpSpPr>
        <p:grpSpPr>
          <a:xfrm>
            <a:off x="17259300" y="9258300"/>
            <a:ext cx="1028700" cy="1028700"/>
            <a:chOff x="0" y="0"/>
            <a:chExt cx="812800" cy="812800"/>
          </a:xfrm>
        </p:grpSpPr>
        <p:sp>
          <p:nvSpPr>
            <p:cNvPr id="9" name="Freeform 9">
              <a:extLst>
                <a:ext uri="{FF2B5EF4-FFF2-40B4-BE49-F238E27FC236}">
                  <a16:creationId xmlns:a16="http://schemas.microsoft.com/office/drawing/2014/main" id="{8CF3D774-5418-7129-F792-5F1F476F6254}"/>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txBody>
            <a:bodyPr/>
            <a:lstStyle/>
            <a:p>
              <a:endParaRPr lang="en-US"/>
            </a:p>
          </p:txBody>
        </p:sp>
        <p:sp>
          <p:nvSpPr>
            <p:cNvPr id="10" name="TextBox 10">
              <a:extLst>
                <a:ext uri="{FF2B5EF4-FFF2-40B4-BE49-F238E27FC236}">
                  <a16:creationId xmlns:a16="http://schemas.microsoft.com/office/drawing/2014/main" id="{D8671A40-3C05-8E52-5EA2-D9E963012628}"/>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a:extLst>
              <a:ext uri="{FF2B5EF4-FFF2-40B4-BE49-F238E27FC236}">
                <a16:creationId xmlns:a16="http://schemas.microsoft.com/office/drawing/2014/main" id="{AE598AE8-E6BD-4854-38FB-8372458AD619}"/>
              </a:ext>
            </a:extLst>
          </p:cNvPr>
          <p:cNvSpPr txBox="1"/>
          <p:nvPr/>
        </p:nvSpPr>
        <p:spPr>
          <a:xfrm>
            <a:off x="17413153" y="9638067"/>
            <a:ext cx="720994" cy="240591"/>
          </a:xfrm>
          <a:prstGeom prst="rect">
            <a:avLst/>
          </a:prstGeom>
        </p:spPr>
        <p:txBody>
          <a:bodyPr lIns="0" tIns="0" rIns="0" bIns="0" rtlCol="0" anchor="t">
            <a:spAutoFit/>
          </a:bodyPr>
          <a:lstStyle/>
          <a:p>
            <a:pPr algn="ctr">
              <a:lnSpc>
                <a:spcPts val="1960"/>
              </a:lnSpc>
              <a:spcBef>
                <a:spcPct val="0"/>
              </a:spcBef>
            </a:pPr>
            <a:r>
              <a:rPr lang="en-US" sz="1400" b="1" dirty="0">
                <a:solidFill>
                  <a:srgbClr val="FFFFFF"/>
                </a:solidFill>
                <a:latin typeface="Open Sans Bold"/>
                <a:ea typeface="Open Sans Bold"/>
                <a:cs typeface="Open Sans Bold"/>
                <a:sym typeface="Open Sans Bold"/>
              </a:rPr>
              <a:t>13</a:t>
            </a:r>
          </a:p>
        </p:txBody>
      </p:sp>
      <p:sp>
        <p:nvSpPr>
          <p:cNvPr id="20" name="TextBox 20">
            <a:extLst>
              <a:ext uri="{FF2B5EF4-FFF2-40B4-BE49-F238E27FC236}">
                <a16:creationId xmlns:a16="http://schemas.microsoft.com/office/drawing/2014/main" id="{D3A25B88-6D98-D217-0316-72F6308ED5DF}"/>
              </a:ext>
            </a:extLst>
          </p:cNvPr>
          <p:cNvSpPr txBox="1"/>
          <p:nvPr/>
        </p:nvSpPr>
        <p:spPr>
          <a:xfrm>
            <a:off x="4953000" y="697523"/>
            <a:ext cx="8686800" cy="707886"/>
          </a:xfrm>
          <a:prstGeom prst="rect">
            <a:avLst/>
          </a:prstGeom>
        </p:spPr>
        <p:txBody>
          <a:bodyPr wrap="square" lIns="0" tIns="0" rIns="0" bIns="0" rtlCol="0" anchor="t">
            <a:spAutoFit/>
          </a:bodyPr>
          <a:lstStyle/>
          <a:p>
            <a:pPr marL="0" lvl="0" indent="0" algn="ctr">
              <a:lnSpc>
                <a:spcPts val="5632"/>
              </a:lnSpc>
              <a:spcBef>
                <a:spcPct val="0"/>
              </a:spcBef>
            </a:pPr>
            <a:r>
              <a:rPr lang="en-US" sz="4400" b="1" dirty="0">
                <a:solidFill>
                  <a:srgbClr val="1F2020"/>
                </a:solidFill>
                <a:latin typeface="Poppins Bold"/>
                <a:ea typeface="Poppins Bold"/>
                <a:cs typeface="Poppins Bold"/>
                <a:sym typeface="Poppins Bold"/>
              </a:rPr>
              <a:t>Visualizations</a:t>
            </a:r>
          </a:p>
        </p:txBody>
      </p:sp>
      <p:grpSp>
        <p:nvGrpSpPr>
          <p:cNvPr id="21" name="Group 21">
            <a:extLst>
              <a:ext uri="{FF2B5EF4-FFF2-40B4-BE49-F238E27FC236}">
                <a16:creationId xmlns:a16="http://schemas.microsoft.com/office/drawing/2014/main" id="{B863FA5B-A062-B919-AFD9-0F63984D2190}"/>
              </a:ext>
            </a:extLst>
          </p:cNvPr>
          <p:cNvGrpSpPr/>
          <p:nvPr/>
        </p:nvGrpSpPr>
        <p:grpSpPr>
          <a:xfrm>
            <a:off x="8535036" y="1666875"/>
            <a:ext cx="1217927" cy="47625"/>
            <a:chOff x="0" y="0"/>
            <a:chExt cx="962313" cy="37630"/>
          </a:xfrm>
        </p:grpSpPr>
        <p:sp>
          <p:nvSpPr>
            <p:cNvPr id="22" name="Freeform 22">
              <a:extLst>
                <a:ext uri="{FF2B5EF4-FFF2-40B4-BE49-F238E27FC236}">
                  <a16:creationId xmlns:a16="http://schemas.microsoft.com/office/drawing/2014/main" id="{E3364B25-B7C9-516E-A2F8-5D3BAF0E0483}"/>
                </a:ext>
              </a:extLst>
            </p:cNvPr>
            <p:cNvSpPr/>
            <p:nvPr/>
          </p:nvSpPr>
          <p:spPr>
            <a:xfrm>
              <a:off x="0" y="0"/>
              <a:ext cx="962313" cy="37630"/>
            </a:xfrm>
            <a:custGeom>
              <a:avLst/>
              <a:gdLst/>
              <a:ahLst/>
              <a:cxnLst/>
              <a:rect l="l" t="t" r="r" b="b"/>
              <a:pathLst>
                <a:path w="962313" h="37630">
                  <a:moveTo>
                    <a:pt x="0" y="0"/>
                  </a:moveTo>
                  <a:lnTo>
                    <a:pt x="962313" y="0"/>
                  </a:lnTo>
                  <a:lnTo>
                    <a:pt x="962313" y="37630"/>
                  </a:lnTo>
                  <a:lnTo>
                    <a:pt x="0" y="37630"/>
                  </a:lnTo>
                  <a:close/>
                </a:path>
              </a:pathLst>
            </a:custGeom>
            <a:solidFill>
              <a:srgbClr val="D19C26"/>
            </a:solidFill>
            <a:ln cap="sq">
              <a:noFill/>
              <a:prstDash val="solid"/>
              <a:miter/>
            </a:ln>
          </p:spPr>
          <p:txBody>
            <a:bodyPr/>
            <a:lstStyle/>
            <a:p>
              <a:endParaRPr lang="en-US"/>
            </a:p>
          </p:txBody>
        </p:sp>
        <p:sp>
          <p:nvSpPr>
            <p:cNvPr id="23" name="TextBox 23">
              <a:extLst>
                <a:ext uri="{FF2B5EF4-FFF2-40B4-BE49-F238E27FC236}">
                  <a16:creationId xmlns:a16="http://schemas.microsoft.com/office/drawing/2014/main" id="{1A2E3774-B998-AA02-4A1A-808299A40301}"/>
                </a:ext>
              </a:extLst>
            </p:cNvPr>
            <p:cNvSpPr txBox="1"/>
            <p:nvPr/>
          </p:nvSpPr>
          <p:spPr>
            <a:xfrm>
              <a:off x="0" y="-38100"/>
              <a:ext cx="962313" cy="75730"/>
            </a:xfrm>
            <a:prstGeom prst="rect">
              <a:avLst/>
            </a:prstGeom>
          </p:spPr>
          <p:txBody>
            <a:bodyPr lIns="50800" tIns="50800" rIns="50800" bIns="50800" rtlCol="0" anchor="ctr"/>
            <a:lstStyle/>
            <a:p>
              <a:pPr marL="0" lvl="0" indent="0" algn="r">
                <a:lnSpc>
                  <a:spcPts val="2659"/>
                </a:lnSpc>
                <a:spcBef>
                  <a:spcPct val="0"/>
                </a:spcBef>
              </a:pPr>
              <a:endParaRPr/>
            </a:p>
          </p:txBody>
        </p:sp>
      </p:grpSp>
      <p:pic>
        <p:nvPicPr>
          <p:cNvPr id="6" name="Picture 5" descr="A chart of a crop&#10;&#10;Description automatically generated with medium confidence">
            <a:extLst>
              <a:ext uri="{FF2B5EF4-FFF2-40B4-BE49-F238E27FC236}">
                <a16:creationId xmlns:a16="http://schemas.microsoft.com/office/drawing/2014/main" id="{1EB1F29B-C0AB-79E0-EEF2-2E26EFF7ECE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44162" y="-8420100"/>
            <a:ext cx="9495638" cy="7211877"/>
          </a:xfrm>
          <a:prstGeom prst="rect">
            <a:avLst/>
          </a:prstGeom>
        </p:spPr>
      </p:pic>
      <p:pic>
        <p:nvPicPr>
          <p:cNvPr id="7" name="Picture 6" descr="A pie chart with different colored circles with Crust in the background&#10;&#10;Description automatically generated">
            <a:extLst>
              <a:ext uri="{FF2B5EF4-FFF2-40B4-BE49-F238E27FC236}">
                <a16:creationId xmlns:a16="http://schemas.microsoft.com/office/drawing/2014/main" id="{55DDDF6D-01B1-BE57-8493-DCC8CF6B1EE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7500" y="2108200"/>
            <a:ext cx="7493000" cy="6921500"/>
          </a:xfrm>
          <a:prstGeom prst="rect">
            <a:avLst/>
          </a:prstGeom>
        </p:spPr>
      </p:pic>
      <p:pic>
        <p:nvPicPr>
          <p:cNvPr id="13" name="Picture 12" descr="A chart of crops and crops&#10;&#10;Description automatically generated with medium confidence">
            <a:extLst>
              <a:ext uri="{FF2B5EF4-FFF2-40B4-BE49-F238E27FC236}">
                <a16:creationId xmlns:a16="http://schemas.microsoft.com/office/drawing/2014/main" id="{34ABCA27-B8B7-501C-324A-8E28AA3D86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57798" y="12077700"/>
            <a:ext cx="7772401" cy="7602012"/>
          </a:xfrm>
          <a:prstGeom prst="rect">
            <a:avLst/>
          </a:prstGeom>
        </p:spPr>
      </p:pic>
    </p:spTree>
    <p:extLst>
      <p:ext uri="{BB962C8B-B14F-4D97-AF65-F5344CB8AC3E}">
        <p14:creationId xmlns:p14="http://schemas.microsoft.com/office/powerpoint/2010/main" val="14400042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AA1B89-5D2E-1B60-8C12-630FCE9CC7B1}"/>
            </a:ext>
          </a:extLst>
        </p:cNvPr>
        <p:cNvGrpSpPr/>
        <p:nvPr/>
      </p:nvGrpSpPr>
      <p:grpSpPr>
        <a:xfrm>
          <a:off x="0" y="0"/>
          <a:ext cx="0" cy="0"/>
          <a:chOff x="0" y="0"/>
          <a:chExt cx="0" cy="0"/>
        </a:xfrm>
      </p:grpSpPr>
      <p:grpSp>
        <p:nvGrpSpPr>
          <p:cNvPr id="8" name="Group 8">
            <a:extLst>
              <a:ext uri="{FF2B5EF4-FFF2-40B4-BE49-F238E27FC236}">
                <a16:creationId xmlns:a16="http://schemas.microsoft.com/office/drawing/2014/main" id="{0808539A-FC99-467C-B6FC-6DC48D83F010}"/>
              </a:ext>
            </a:extLst>
          </p:cNvPr>
          <p:cNvGrpSpPr/>
          <p:nvPr/>
        </p:nvGrpSpPr>
        <p:grpSpPr>
          <a:xfrm>
            <a:off x="17259300" y="9258300"/>
            <a:ext cx="1028700" cy="1028700"/>
            <a:chOff x="0" y="0"/>
            <a:chExt cx="812800" cy="812800"/>
          </a:xfrm>
        </p:grpSpPr>
        <p:sp>
          <p:nvSpPr>
            <p:cNvPr id="9" name="Freeform 9">
              <a:extLst>
                <a:ext uri="{FF2B5EF4-FFF2-40B4-BE49-F238E27FC236}">
                  <a16:creationId xmlns:a16="http://schemas.microsoft.com/office/drawing/2014/main" id="{F57B9ABB-9090-D528-B1E0-0249D9760CE7}"/>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txBody>
            <a:bodyPr/>
            <a:lstStyle/>
            <a:p>
              <a:endParaRPr lang="en-US"/>
            </a:p>
          </p:txBody>
        </p:sp>
        <p:sp>
          <p:nvSpPr>
            <p:cNvPr id="10" name="TextBox 10">
              <a:extLst>
                <a:ext uri="{FF2B5EF4-FFF2-40B4-BE49-F238E27FC236}">
                  <a16:creationId xmlns:a16="http://schemas.microsoft.com/office/drawing/2014/main" id="{BF9946F2-35BB-7779-2398-705C2B0B990F}"/>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a:extLst>
              <a:ext uri="{FF2B5EF4-FFF2-40B4-BE49-F238E27FC236}">
                <a16:creationId xmlns:a16="http://schemas.microsoft.com/office/drawing/2014/main" id="{BFA7D5B7-7738-01AF-D84C-B6E93E07ED6B}"/>
              </a:ext>
            </a:extLst>
          </p:cNvPr>
          <p:cNvSpPr txBox="1"/>
          <p:nvPr/>
        </p:nvSpPr>
        <p:spPr>
          <a:xfrm>
            <a:off x="17413153" y="9638067"/>
            <a:ext cx="720994" cy="240591"/>
          </a:xfrm>
          <a:prstGeom prst="rect">
            <a:avLst/>
          </a:prstGeom>
        </p:spPr>
        <p:txBody>
          <a:bodyPr lIns="0" tIns="0" rIns="0" bIns="0" rtlCol="0" anchor="t">
            <a:spAutoFit/>
          </a:bodyPr>
          <a:lstStyle/>
          <a:p>
            <a:pPr algn="ctr">
              <a:lnSpc>
                <a:spcPts val="1960"/>
              </a:lnSpc>
              <a:spcBef>
                <a:spcPct val="0"/>
              </a:spcBef>
            </a:pPr>
            <a:r>
              <a:rPr lang="en-US" sz="1400" b="1" dirty="0">
                <a:solidFill>
                  <a:srgbClr val="FFFFFF"/>
                </a:solidFill>
                <a:latin typeface="Open Sans Bold"/>
                <a:ea typeface="Open Sans Bold"/>
                <a:cs typeface="Open Sans Bold"/>
                <a:sym typeface="Open Sans Bold"/>
              </a:rPr>
              <a:t>14</a:t>
            </a:r>
          </a:p>
        </p:txBody>
      </p:sp>
      <p:sp>
        <p:nvSpPr>
          <p:cNvPr id="20" name="TextBox 20">
            <a:extLst>
              <a:ext uri="{FF2B5EF4-FFF2-40B4-BE49-F238E27FC236}">
                <a16:creationId xmlns:a16="http://schemas.microsoft.com/office/drawing/2014/main" id="{1786D080-5C27-1658-1B0D-2F3DFDCFB092}"/>
              </a:ext>
            </a:extLst>
          </p:cNvPr>
          <p:cNvSpPr txBox="1"/>
          <p:nvPr/>
        </p:nvSpPr>
        <p:spPr>
          <a:xfrm>
            <a:off x="4953000" y="697523"/>
            <a:ext cx="8686800" cy="707886"/>
          </a:xfrm>
          <a:prstGeom prst="rect">
            <a:avLst/>
          </a:prstGeom>
        </p:spPr>
        <p:txBody>
          <a:bodyPr wrap="square" lIns="0" tIns="0" rIns="0" bIns="0" rtlCol="0" anchor="t">
            <a:spAutoFit/>
          </a:bodyPr>
          <a:lstStyle/>
          <a:p>
            <a:pPr marL="0" lvl="0" indent="0" algn="ctr">
              <a:lnSpc>
                <a:spcPts val="5632"/>
              </a:lnSpc>
              <a:spcBef>
                <a:spcPct val="0"/>
              </a:spcBef>
            </a:pPr>
            <a:r>
              <a:rPr lang="en-US" sz="4400" b="1" dirty="0">
                <a:solidFill>
                  <a:srgbClr val="1F2020"/>
                </a:solidFill>
                <a:latin typeface="Poppins Bold"/>
                <a:ea typeface="Poppins Bold"/>
                <a:cs typeface="Poppins Bold"/>
                <a:sym typeface="Poppins Bold"/>
              </a:rPr>
              <a:t>Visualizations</a:t>
            </a:r>
          </a:p>
        </p:txBody>
      </p:sp>
      <p:grpSp>
        <p:nvGrpSpPr>
          <p:cNvPr id="21" name="Group 21">
            <a:extLst>
              <a:ext uri="{FF2B5EF4-FFF2-40B4-BE49-F238E27FC236}">
                <a16:creationId xmlns:a16="http://schemas.microsoft.com/office/drawing/2014/main" id="{878DEF43-4B41-80D4-1380-F1C154316339}"/>
              </a:ext>
            </a:extLst>
          </p:cNvPr>
          <p:cNvGrpSpPr/>
          <p:nvPr/>
        </p:nvGrpSpPr>
        <p:grpSpPr>
          <a:xfrm>
            <a:off x="8535036" y="1666875"/>
            <a:ext cx="1217927" cy="47625"/>
            <a:chOff x="0" y="0"/>
            <a:chExt cx="962313" cy="37630"/>
          </a:xfrm>
        </p:grpSpPr>
        <p:sp>
          <p:nvSpPr>
            <p:cNvPr id="22" name="Freeform 22">
              <a:extLst>
                <a:ext uri="{FF2B5EF4-FFF2-40B4-BE49-F238E27FC236}">
                  <a16:creationId xmlns:a16="http://schemas.microsoft.com/office/drawing/2014/main" id="{60C09DBB-B766-1AEE-E7A9-E988A5719FAC}"/>
                </a:ext>
              </a:extLst>
            </p:cNvPr>
            <p:cNvSpPr/>
            <p:nvPr/>
          </p:nvSpPr>
          <p:spPr>
            <a:xfrm>
              <a:off x="0" y="0"/>
              <a:ext cx="962313" cy="37630"/>
            </a:xfrm>
            <a:custGeom>
              <a:avLst/>
              <a:gdLst/>
              <a:ahLst/>
              <a:cxnLst/>
              <a:rect l="l" t="t" r="r" b="b"/>
              <a:pathLst>
                <a:path w="962313" h="37630">
                  <a:moveTo>
                    <a:pt x="0" y="0"/>
                  </a:moveTo>
                  <a:lnTo>
                    <a:pt x="962313" y="0"/>
                  </a:lnTo>
                  <a:lnTo>
                    <a:pt x="962313" y="37630"/>
                  </a:lnTo>
                  <a:lnTo>
                    <a:pt x="0" y="37630"/>
                  </a:lnTo>
                  <a:close/>
                </a:path>
              </a:pathLst>
            </a:custGeom>
            <a:solidFill>
              <a:srgbClr val="D19C26"/>
            </a:solidFill>
            <a:ln cap="sq">
              <a:noFill/>
              <a:prstDash val="solid"/>
              <a:miter/>
            </a:ln>
          </p:spPr>
          <p:txBody>
            <a:bodyPr/>
            <a:lstStyle/>
            <a:p>
              <a:endParaRPr lang="en-US"/>
            </a:p>
          </p:txBody>
        </p:sp>
        <p:sp>
          <p:nvSpPr>
            <p:cNvPr id="23" name="TextBox 23">
              <a:extLst>
                <a:ext uri="{FF2B5EF4-FFF2-40B4-BE49-F238E27FC236}">
                  <a16:creationId xmlns:a16="http://schemas.microsoft.com/office/drawing/2014/main" id="{10C967EB-196C-AB8D-5F0E-FC9E5E331DDC}"/>
                </a:ext>
              </a:extLst>
            </p:cNvPr>
            <p:cNvSpPr txBox="1"/>
            <p:nvPr/>
          </p:nvSpPr>
          <p:spPr>
            <a:xfrm>
              <a:off x="0" y="-38100"/>
              <a:ext cx="962313" cy="75730"/>
            </a:xfrm>
            <a:prstGeom prst="rect">
              <a:avLst/>
            </a:prstGeom>
          </p:spPr>
          <p:txBody>
            <a:bodyPr lIns="50800" tIns="50800" rIns="50800" bIns="50800" rtlCol="0" anchor="ctr"/>
            <a:lstStyle/>
            <a:p>
              <a:pPr marL="0" lvl="0" indent="0" algn="r">
                <a:lnSpc>
                  <a:spcPts val="2659"/>
                </a:lnSpc>
                <a:spcBef>
                  <a:spcPct val="0"/>
                </a:spcBef>
              </a:pPr>
              <a:endParaRPr/>
            </a:p>
          </p:txBody>
        </p:sp>
      </p:grpSp>
      <p:pic>
        <p:nvPicPr>
          <p:cNvPr id="3" name="Picture 2" descr="A chart of crops and crops&#10;&#10;Description automatically generated with medium confidence">
            <a:extLst>
              <a:ext uri="{FF2B5EF4-FFF2-40B4-BE49-F238E27FC236}">
                <a16:creationId xmlns:a16="http://schemas.microsoft.com/office/drawing/2014/main" id="{F2641B74-5A90-B62F-87BE-78855B2A06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53000" y="2276646"/>
            <a:ext cx="7772401" cy="7602012"/>
          </a:xfrm>
          <a:prstGeom prst="rect">
            <a:avLst/>
          </a:prstGeom>
        </p:spPr>
      </p:pic>
      <p:pic>
        <p:nvPicPr>
          <p:cNvPr id="6" name="Picture 5" descr="A pie chart with different colored circles with Crust in the background&#10;&#10;Description automatically generated">
            <a:extLst>
              <a:ext uri="{FF2B5EF4-FFF2-40B4-BE49-F238E27FC236}">
                <a16:creationId xmlns:a16="http://schemas.microsoft.com/office/drawing/2014/main" id="{7459BDD8-5C40-247D-742A-6E5F6F6DC5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97499" y="-9044668"/>
            <a:ext cx="7493000" cy="6921500"/>
          </a:xfrm>
          <a:prstGeom prst="rect">
            <a:avLst/>
          </a:prstGeom>
        </p:spPr>
      </p:pic>
      <p:pic>
        <p:nvPicPr>
          <p:cNvPr id="11" name="Picture 10" descr="A chart of different colored dots&#10;&#10;Description automatically generated">
            <a:extLst>
              <a:ext uri="{FF2B5EF4-FFF2-40B4-BE49-F238E27FC236}">
                <a16:creationId xmlns:a16="http://schemas.microsoft.com/office/drawing/2014/main" id="{6F955DCF-9DEF-D098-8B1A-E567E9E2D8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9899" y="12687300"/>
            <a:ext cx="12268200" cy="7758884"/>
          </a:xfrm>
          <a:prstGeom prst="rect">
            <a:avLst/>
          </a:prstGeom>
        </p:spPr>
      </p:pic>
    </p:spTree>
    <p:extLst>
      <p:ext uri="{BB962C8B-B14F-4D97-AF65-F5344CB8AC3E}">
        <p14:creationId xmlns:p14="http://schemas.microsoft.com/office/powerpoint/2010/main" val="886862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093A71-25EC-A3BD-E8C0-C8AAAF52A053}"/>
            </a:ext>
          </a:extLst>
        </p:cNvPr>
        <p:cNvGrpSpPr/>
        <p:nvPr/>
      </p:nvGrpSpPr>
      <p:grpSpPr>
        <a:xfrm>
          <a:off x="0" y="0"/>
          <a:ext cx="0" cy="0"/>
          <a:chOff x="0" y="0"/>
          <a:chExt cx="0" cy="0"/>
        </a:xfrm>
      </p:grpSpPr>
      <p:grpSp>
        <p:nvGrpSpPr>
          <p:cNvPr id="8" name="Group 8">
            <a:extLst>
              <a:ext uri="{FF2B5EF4-FFF2-40B4-BE49-F238E27FC236}">
                <a16:creationId xmlns:a16="http://schemas.microsoft.com/office/drawing/2014/main" id="{949E2E51-A813-8EF6-E28C-109A9FE5512F}"/>
              </a:ext>
            </a:extLst>
          </p:cNvPr>
          <p:cNvGrpSpPr/>
          <p:nvPr/>
        </p:nvGrpSpPr>
        <p:grpSpPr>
          <a:xfrm>
            <a:off x="17259300" y="9258300"/>
            <a:ext cx="1028700" cy="1028700"/>
            <a:chOff x="0" y="0"/>
            <a:chExt cx="812800" cy="812800"/>
          </a:xfrm>
        </p:grpSpPr>
        <p:sp>
          <p:nvSpPr>
            <p:cNvPr id="9" name="Freeform 9">
              <a:extLst>
                <a:ext uri="{FF2B5EF4-FFF2-40B4-BE49-F238E27FC236}">
                  <a16:creationId xmlns:a16="http://schemas.microsoft.com/office/drawing/2014/main" id="{D8683626-87CF-4F8E-3FFC-72FF7306910D}"/>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txBody>
            <a:bodyPr/>
            <a:lstStyle/>
            <a:p>
              <a:endParaRPr lang="en-US"/>
            </a:p>
          </p:txBody>
        </p:sp>
        <p:sp>
          <p:nvSpPr>
            <p:cNvPr id="10" name="TextBox 10">
              <a:extLst>
                <a:ext uri="{FF2B5EF4-FFF2-40B4-BE49-F238E27FC236}">
                  <a16:creationId xmlns:a16="http://schemas.microsoft.com/office/drawing/2014/main" id="{0EDDA65C-DA9E-33FC-1E6D-FB11B1954572}"/>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a:extLst>
              <a:ext uri="{FF2B5EF4-FFF2-40B4-BE49-F238E27FC236}">
                <a16:creationId xmlns:a16="http://schemas.microsoft.com/office/drawing/2014/main" id="{B4EA27BE-296F-167B-F6C7-B4F3720F24BB}"/>
              </a:ext>
            </a:extLst>
          </p:cNvPr>
          <p:cNvSpPr txBox="1"/>
          <p:nvPr/>
        </p:nvSpPr>
        <p:spPr>
          <a:xfrm>
            <a:off x="17413153" y="9638067"/>
            <a:ext cx="720994" cy="240591"/>
          </a:xfrm>
          <a:prstGeom prst="rect">
            <a:avLst/>
          </a:prstGeom>
        </p:spPr>
        <p:txBody>
          <a:bodyPr lIns="0" tIns="0" rIns="0" bIns="0" rtlCol="0" anchor="t">
            <a:spAutoFit/>
          </a:bodyPr>
          <a:lstStyle/>
          <a:p>
            <a:pPr algn="ctr">
              <a:lnSpc>
                <a:spcPts val="1960"/>
              </a:lnSpc>
              <a:spcBef>
                <a:spcPct val="0"/>
              </a:spcBef>
            </a:pPr>
            <a:r>
              <a:rPr lang="en-US" sz="1400" b="1" dirty="0">
                <a:solidFill>
                  <a:srgbClr val="FFFFFF"/>
                </a:solidFill>
                <a:latin typeface="Open Sans Bold"/>
                <a:ea typeface="Open Sans Bold"/>
                <a:cs typeface="Open Sans Bold"/>
                <a:sym typeface="Open Sans Bold"/>
              </a:rPr>
              <a:t>15</a:t>
            </a:r>
          </a:p>
        </p:txBody>
      </p:sp>
      <p:sp>
        <p:nvSpPr>
          <p:cNvPr id="20" name="TextBox 20">
            <a:extLst>
              <a:ext uri="{FF2B5EF4-FFF2-40B4-BE49-F238E27FC236}">
                <a16:creationId xmlns:a16="http://schemas.microsoft.com/office/drawing/2014/main" id="{4A12ACE2-E0BD-C6A8-227F-BFD3BE5E0EC1}"/>
              </a:ext>
            </a:extLst>
          </p:cNvPr>
          <p:cNvSpPr txBox="1"/>
          <p:nvPr/>
        </p:nvSpPr>
        <p:spPr>
          <a:xfrm>
            <a:off x="4953000" y="697523"/>
            <a:ext cx="8686800" cy="707886"/>
          </a:xfrm>
          <a:prstGeom prst="rect">
            <a:avLst/>
          </a:prstGeom>
        </p:spPr>
        <p:txBody>
          <a:bodyPr wrap="square" lIns="0" tIns="0" rIns="0" bIns="0" rtlCol="0" anchor="t">
            <a:spAutoFit/>
          </a:bodyPr>
          <a:lstStyle/>
          <a:p>
            <a:pPr marL="0" lvl="0" indent="0" algn="ctr">
              <a:lnSpc>
                <a:spcPts val="5632"/>
              </a:lnSpc>
              <a:spcBef>
                <a:spcPct val="0"/>
              </a:spcBef>
            </a:pPr>
            <a:r>
              <a:rPr lang="en-US" sz="4400" b="1" dirty="0">
                <a:solidFill>
                  <a:srgbClr val="1F2020"/>
                </a:solidFill>
                <a:latin typeface="Poppins Bold"/>
                <a:ea typeface="Poppins Bold"/>
                <a:cs typeface="Poppins Bold"/>
                <a:sym typeface="Poppins Bold"/>
              </a:rPr>
              <a:t>Visualizations</a:t>
            </a:r>
          </a:p>
        </p:txBody>
      </p:sp>
      <p:grpSp>
        <p:nvGrpSpPr>
          <p:cNvPr id="21" name="Group 21">
            <a:extLst>
              <a:ext uri="{FF2B5EF4-FFF2-40B4-BE49-F238E27FC236}">
                <a16:creationId xmlns:a16="http://schemas.microsoft.com/office/drawing/2014/main" id="{19A6BAC1-2AA0-F9F1-F828-4B5273CDF692}"/>
              </a:ext>
            </a:extLst>
          </p:cNvPr>
          <p:cNvGrpSpPr/>
          <p:nvPr/>
        </p:nvGrpSpPr>
        <p:grpSpPr>
          <a:xfrm>
            <a:off x="8535036" y="1666875"/>
            <a:ext cx="1217927" cy="47625"/>
            <a:chOff x="0" y="0"/>
            <a:chExt cx="962313" cy="37630"/>
          </a:xfrm>
        </p:grpSpPr>
        <p:sp>
          <p:nvSpPr>
            <p:cNvPr id="22" name="Freeform 22">
              <a:extLst>
                <a:ext uri="{FF2B5EF4-FFF2-40B4-BE49-F238E27FC236}">
                  <a16:creationId xmlns:a16="http://schemas.microsoft.com/office/drawing/2014/main" id="{89340A8D-E2F4-3234-4067-43DB19625613}"/>
                </a:ext>
              </a:extLst>
            </p:cNvPr>
            <p:cNvSpPr/>
            <p:nvPr/>
          </p:nvSpPr>
          <p:spPr>
            <a:xfrm>
              <a:off x="0" y="0"/>
              <a:ext cx="962313" cy="37630"/>
            </a:xfrm>
            <a:custGeom>
              <a:avLst/>
              <a:gdLst/>
              <a:ahLst/>
              <a:cxnLst/>
              <a:rect l="l" t="t" r="r" b="b"/>
              <a:pathLst>
                <a:path w="962313" h="37630">
                  <a:moveTo>
                    <a:pt x="0" y="0"/>
                  </a:moveTo>
                  <a:lnTo>
                    <a:pt x="962313" y="0"/>
                  </a:lnTo>
                  <a:lnTo>
                    <a:pt x="962313" y="37630"/>
                  </a:lnTo>
                  <a:lnTo>
                    <a:pt x="0" y="37630"/>
                  </a:lnTo>
                  <a:close/>
                </a:path>
              </a:pathLst>
            </a:custGeom>
            <a:solidFill>
              <a:srgbClr val="D19C26"/>
            </a:solidFill>
            <a:ln cap="sq">
              <a:noFill/>
              <a:prstDash val="solid"/>
              <a:miter/>
            </a:ln>
          </p:spPr>
          <p:txBody>
            <a:bodyPr/>
            <a:lstStyle/>
            <a:p>
              <a:endParaRPr lang="en-US"/>
            </a:p>
          </p:txBody>
        </p:sp>
        <p:sp>
          <p:nvSpPr>
            <p:cNvPr id="23" name="TextBox 23">
              <a:extLst>
                <a:ext uri="{FF2B5EF4-FFF2-40B4-BE49-F238E27FC236}">
                  <a16:creationId xmlns:a16="http://schemas.microsoft.com/office/drawing/2014/main" id="{67308DED-C2DB-004F-7F3B-62B57FD3B31C}"/>
                </a:ext>
              </a:extLst>
            </p:cNvPr>
            <p:cNvSpPr txBox="1"/>
            <p:nvPr/>
          </p:nvSpPr>
          <p:spPr>
            <a:xfrm>
              <a:off x="0" y="-38100"/>
              <a:ext cx="962313" cy="75730"/>
            </a:xfrm>
            <a:prstGeom prst="rect">
              <a:avLst/>
            </a:prstGeom>
          </p:spPr>
          <p:txBody>
            <a:bodyPr lIns="50800" tIns="50800" rIns="50800" bIns="50800" rtlCol="0" anchor="ctr"/>
            <a:lstStyle/>
            <a:p>
              <a:pPr marL="0" lvl="0" indent="0" algn="r">
                <a:lnSpc>
                  <a:spcPts val="2659"/>
                </a:lnSpc>
                <a:spcBef>
                  <a:spcPct val="0"/>
                </a:spcBef>
              </a:pPr>
              <a:endParaRPr/>
            </a:p>
          </p:txBody>
        </p:sp>
      </p:grpSp>
      <p:pic>
        <p:nvPicPr>
          <p:cNvPr id="3" name="Picture 2" descr="A chart of different colored dots&#10;&#10;Description automatically generated">
            <a:extLst>
              <a:ext uri="{FF2B5EF4-FFF2-40B4-BE49-F238E27FC236}">
                <a16:creationId xmlns:a16="http://schemas.microsoft.com/office/drawing/2014/main" id="{6F6786DF-118A-DACC-804B-450EA52D9C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09899" y="2013766"/>
            <a:ext cx="12268200" cy="7758884"/>
          </a:xfrm>
          <a:prstGeom prst="rect">
            <a:avLst/>
          </a:prstGeom>
        </p:spPr>
      </p:pic>
      <p:pic>
        <p:nvPicPr>
          <p:cNvPr id="6" name="Picture 5" descr="A chart of crops and crops&#10;&#10;Description automatically generated with medium confidence">
            <a:extLst>
              <a:ext uri="{FF2B5EF4-FFF2-40B4-BE49-F238E27FC236}">
                <a16:creationId xmlns:a16="http://schemas.microsoft.com/office/drawing/2014/main" id="{6C5EC7CB-5ADD-ED9F-F5D9-AACC977A5E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3000" y="-10325100"/>
            <a:ext cx="7772401" cy="7602012"/>
          </a:xfrm>
          <a:prstGeom prst="rect">
            <a:avLst/>
          </a:prstGeom>
        </p:spPr>
      </p:pic>
      <p:pic>
        <p:nvPicPr>
          <p:cNvPr id="7" name="Picture 6" descr="A graph of different colored bars&#10;&#10;Description automatically generated">
            <a:extLst>
              <a:ext uri="{FF2B5EF4-FFF2-40B4-BE49-F238E27FC236}">
                <a16:creationId xmlns:a16="http://schemas.microsoft.com/office/drawing/2014/main" id="{C2908A5B-1087-279E-4667-0B2791C354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52962" y="12687300"/>
            <a:ext cx="12600001" cy="7330554"/>
          </a:xfrm>
          <a:prstGeom prst="rect">
            <a:avLst/>
          </a:prstGeom>
        </p:spPr>
      </p:pic>
    </p:spTree>
    <p:extLst>
      <p:ext uri="{BB962C8B-B14F-4D97-AF65-F5344CB8AC3E}">
        <p14:creationId xmlns:p14="http://schemas.microsoft.com/office/powerpoint/2010/main" val="1770083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AE09CC-6C18-A936-87A9-547F98E9FD64}"/>
            </a:ext>
          </a:extLst>
        </p:cNvPr>
        <p:cNvGrpSpPr/>
        <p:nvPr/>
      </p:nvGrpSpPr>
      <p:grpSpPr>
        <a:xfrm>
          <a:off x="0" y="0"/>
          <a:ext cx="0" cy="0"/>
          <a:chOff x="0" y="0"/>
          <a:chExt cx="0" cy="0"/>
        </a:xfrm>
      </p:grpSpPr>
      <p:grpSp>
        <p:nvGrpSpPr>
          <p:cNvPr id="8" name="Group 8">
            <a:extLst>
              <a:ext uri="{FF2B5EF4-FFF2-40B4-BE49-F238E27FC236}">
                <a16:creationId xmlns:a16="http://schemas.microsoft.com/office/drawing/2014/main" id="{B97DF94F-9E55-E13F-43F0-015ED1120781}"/>
              </a:ext>
            </a:extLst>
          </p:cNvPr>
          <p:cNvGrpSpPr/>
          <p:nvPr/>
        </p:nvGrpSpPr>
        <p:grpSpPr>
          <a:xfrm>
            <a:off x="17259300" y="9258300"/>
            <a:ext cx="1028700" cy="1028700"/>
            <a:chOff x="0" y="0"/>
            <a:chExt cx="812800" cy="812800"/>
          </a:xfrm>
        </p:grpSpPr>
        <p:sp>
          <p:nvSpPr>
            <p:cNvPr id="9" name="Freeform 9">
              <a:extLst>
                <a:ext uri="{FF2B5EF4-FFF2-40B4-BE49-F238E27FC236}">
                  <a16:creationId xmlns:a16="http://schemas.microsoft.com/office/drawing/2014/main" id="{D12B9082-E3C0-AF0C-944C-74335B51CB55}"/>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txBody>
            <a:bodyPr/>
            <a:lstStyle/>
            <a:p>
              <a:endParaRPr lang="en-US"/>
            </a:p>
          </p:txBody>
        </p:sp>
        <p:sp>
          <p:nvSpPr>
            <p:cNvPr id="10" name="TextBox 10">
              <a:extLst>
                <a:ext uri="{FF2B5EF4-FFF2-40B4-BE49-F238E27FC236}">
                  <a16:creationId xmlns:a16="http://schemas.microsoft.com/office/drawing/2014/main" id="{E08A23B2-69E1-B1D5-C8C7-409BFE869411}"/>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a:extLst>
              <a:ext uri="{FF2B5EF4-FFF2-40B4-BE49-F238E27FC236}">
                <a16:creationId xmlns:a16="http://schemas.microsoft.com/office/drawing/2014/main" id="{67C29A40-AFAA-946F-EA30-6D052DB00FCF}"/>
              </a:ext>
            </a:extLst>
          </p:cNvPr>
          <p:cNvSpPr txBox="1"/>
          <p:nvPr/>
        </p:nvSpPr>
        <p:spPr>
          <a:xfrm>
            <a:off x="17413153" y="9638067"/>
            <a:ext cx="720994" cy="240591"/>
          </a:xfrm>
          <a:prstGeom prst="rect">
            <a:avLst/>
          </a:prstGeom>
        </p:spPr>
        <p:txBody>
          <a:bodyPr lIns="0" tIns="0" rIns="0" bIns="0" rtlCol="0" anchor="t">
            <a:spAutoFit/>
          </a:bodyPr>
          <a:lstStyle/>
          <a:p>
            <a:pPr algn="ctr">
              <a:lnSpc>
                <a:spcPts val="1960"/>
              </a:lnSpc>
              <a:spcBef>
                <a:spcPct val="0"/>
              </a:spcBef>
            </a:pPr>
            <a:r>
              <a:rPr lang="en-US" sz="1400" b="1" dirty="0">
                <a:solidFill>
                  <a:srgbClr val="FFFFFF"/>
                </a:solidFill>
                <a:latin typeface="Open Sans Bold"/>
                <a:ea typeface="Open Sans Bold"/>
                <a:cs typeface="Open Sans Bold"/>
                <a:sym typeface="Open Sans Bold"/>
              </a:rPr>
              <a:t>16</a:t>
            </a:r>
          </a:p>
        </p:txBody>
      </p:sp>
      <p:sp>
        <p:nvSpPr>
          <p:cNvPr id="20" name="TextBox 20">
            <a:extLst>
              <a:ext uri="{FF2B5EF4-FFF2-40B4-BE49-F238E27FC236}">
                <a16:creationId xmlns:a16="http://schemas.microsoft.com/office/drawing/2014/main" id="{3C224C0C-D873-815D-0F8A-0E9529208CA1}"/>
              </a:ext>
            </a:extLst>
          </p:cNvPr>
          <p:cNvSpPr txBox="1"/>
          <p:nvPr/>
        </p:nvSpPr>
        <p:spPr>
          <a:xfrm>
            <a:off x="4953000" y="697523"/>
            <a:ext cx="8686800" cy="707886"/>
          </a:xfrm>
          <a:prstGeom prst="rect">
            <a:avLst/>
          </a:prstGeom>
        </p:spPr>
        <p:txBody>
          <a:bodyPr wrap="square" lIns="0" tIns="0" rIns="0" bIns="0" rtlCol="0" anchor="t">
            <a:spAutoFit/>
          </a:bodyPr>
          <a:lstStyle/>
          <a:p>
            <a:pPr marL="0" lvl="0" indent="0" algn="ctr">
              <a:lnSpc>
                <a:spcPts val="5632"/>
              </a:lnSpc>
              <a:spcBef>
                <a:spcPct val="0"/>
              </a:spcBef>
            </a:pPr>
            <a:r>
              <a:rPr lang="en-US" sz="4400" b="1" dirty="0">
                <a:solidFill>
                  <a:srgbClr val="1F2020"/>
                </a:solidFill>
                <a:latin typeface="Poppins Bold"/>
                <a:ea typeface="Poppins Bold"/>
                <a:cs typeface="Poppins Bold"/>
                <a:sym typeface="Poppins Bold"/>
              </a:rPr>
              <a:t>Visualizations</a:t>
            </a:r>
          </a:p>
        </p:txBody>
      </p:sp>
      <p:grpSp>
        <p:nvGrpSpPr>
          <p:cNvPr id="21" name="Group 21">
            <a:extLst>
              <a:ext uri="{FF2B5EF4-FFF2-40B4-BE49-F238E27FC236}">
                <a16:creationId xmlns:a16="http://schemas.microsoft.com/office/drawing/2014/main" id="{210D8EAA-3FAA-4FB6-5F10-C520F25ECA09}"/>
              </a:ext>
            </a:extLst>
          </p:cNvPr>
          <p:cNvGrpSpPr/>
          <p:nvPr/>
        </p:nvGrpSpPr>
        <p:grpSpPr>
          <a:xfrm>
            <a:off x="8535036" y="1666875"/>
            <a:ext cx="1217927" cy="47625"/>
            <a:chOff x="0" y="0"/>
            <a:chExt cx="962313" cy="37630"/>
          </a:xfrm>
        </p:grpSpPr>
        <p:sp>
          <p:nvSpPr>
            <p:cNvPr id="22" name="Freeform 22">
              <a:extLst>
                <a:ext uri="{FF2B5EF4-FFF2-40B4-BE49-F238E27FC236}">
                  <a16:creationId xmlns:a16="http://schemas.microsoft.com/office/drawing/2014/main" id="{0F43AA04-B95C-71E3-CC9E-B7FB579E8A1A}"/>
                </a:ext>
              </a:extLst>
            </p:cNvPr>
            <p:cNvSpPr/>
            <p:nvPr/>
          </p:nvSpPr>
          <p:spPr>
            <a:xfrm>
              <a:off x="0" y="0"/>
              <a:ext cx="962313" cy="37630"/>
            </a:xfrm>
            <a:custGeom>
              <a:avLst/>
              <a:gdLst/>
              <a:ahLst/>
              <a:cxnLst/>
              <a:rect l="l" t="t" r="r" b="b"/>
              <a:pathLst>
                <a:path w="962313" h="37630">
                  <a:moveTo>
                    <a:pt x="0" y="0"/>
                  </a:moveTo>
                  <a:lnTo>
                    <a:pt x="962313" y="0"/>
                  </a:lnTo>
                  <a:lnTo>
                    <a:pt x="962313" y="37630"/>
                  </a:lnTo>
                  <a:lnTo>
                    <a:pt x="0" y="37630"/>
                  </a:lnTo>
                  <a:close/>
                </a:path>
              </a:pathLst>
            </a:custGeom>
            <a:solidFill>
              <a:srgbClr val="D19C26"/>
            </a:solidFill>
            <a:ln cap="sq">
              <a:noFill/>
              <a:prstDash val="solid"/>
              <a:miter/>
            </a:ln>
          </p:spPr>
          <p:txBody>
            <a:bodyPr/>
            <a:lstStyle/>
            <a:p>
              <a:endParaRPr lang="en-US"/>
            </a:p>
          </p:txBody>
        </p:sp>
        <p:sp>
          <p:nvSpPr>
            <p:cNvPr id="23" name="TextBox 23">
              <a:extLst>
                <a:ext uri="{FF2B5EF4-FFF2-40B4-BE49-F238E27FC236}">
                  <a16:creationId xmlns:a16="http://schemas.microsoft.com/office/drawing/2014/main" id="{C5F29668-53CF-02AE-818C-9044DADE70D8}"/>
                </a:ext>
              </a:extLst>
            </p:cNvPr>
            <p:cNvSpPr txBox="1"/>
            <p:nvPr/>
          </p:nvSpPr>
          <p:spPr>
            <a:xfrm>
              <a:off x="0" y="-38100"/>
              <a:ext cx="962313" cy="75730"/>
            </a:xfrm>
            <a:prstGeom prst="rect">
              <a:avLst/>
            </a:prstGeom>
          </p:spPr>
          <p:txBody>
            <a:bodyPr lIns="50800" tIns="50800" rIns="50800" bIns="50800" rtlCol="0" anchor="ctr"/>
            <a:lstStyle/>
            <a:p>
              <a:pPr marL="0" lvl="0" indent="0" algn="r">
                <a:lnSpc>
                  <a:spcPts val="2659"/>
                </a:lnSpc>
                <a:spcBef>
                  <a:spcPct val="0"/>
                </a:spcBef>
              </a:pPr>
              <a:endParaRPr/>
            </a:p>
          </p:txBody>
        </p:sp>
      </p:grpSp>
      <p:pic>
        <p:nvPicPr>
          <p:cNvPr id="4" name="Picture 3" descr="A graph of different colored bars&#10;&#10;Description automatically generated">
            <a:extLst>
              <a:ext uri="{FF2B5EF4-FFF2-40B4-BE49-F238E27FC236}">
                <a16:creationId xmlns:a16="http://schemas.microsoft.com/office/drawing/2014/main" id="{47B9CA49-D221-3423-7DA2-81C40E85880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76600" y="2322753"/>
            <a:ext cx="12600001" cy="7330554"/>
          </a:xfrm>
          <a:prstGeom prst="rect">
            <a:avLst/>
          </a:prstGeom>
        </p:spPr>
      </p:pic>
      <p:pic>
        <p:nvPicPr>
          <p:cNvPr id="5" name="Picture 4" descr="A chart of different colored dots&#10;&#10;Description automatically generated">
            <a:extLst>
              <a:ext uri="{FF2B5EF4-FFF2-40B4-BE49-F238E27FC236}">
                <a16:creationId xmlns:a16="http://schemas.microsoft.com/office/drawing/2014/main" id="{66F93F07-AB16-3C76-A6FF-1A8104D326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9899" y="-10325100"/>
            <a:ext cx="12268200" cy="7758884"/>
          </a:xfrm>
          <a:prstGeom prst="rect">
            <a:avLst/>
          </a:prstGeom>
        </p:spPr>
      </p:pic>
      <p:pic>
        <p:nvPicPr>
          <p:cNvPr id="6" name="Picture 5" descr="A graph of different colored lines&#10;&#10;Description automatically generated with medium confidence">
            <a:extLst>
              <a:ext uri="{FF2B5EF4-FFF2-40B4-BE49-F238E27FC236}">
                <a16:creationId xmlns:a16="http://schemas.microsoft.com/office/drawing/2014/main" id="{085D4F9F-76B0-509F-307C-6CEFDD1E68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7544" y="12686216"/>
            <a:ext cx="13030837" cy="7697284"/>
          </a:xfrm>
          <a:prstGeom prst="rect">
            <a:avLst/>
          </a:prstGeom>
        </p:spPr>
      </p:pic>
    </p:spTree>
    <p:extLst>
      <p:ext uri="{BB962C8B-B14F-4D97-AF65-F5344CB8AC3E}">
        <p14:creationId xmlns:p14="http://schemas.microsoft.com/office/powerpoint/2010/main" val="1744249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6693B-3637-50E0-A480-DE78AEF8A2CE}"/>
            </a:ext>
          </a:extLst>
        </p:cNvPr>
        <p:cNvGrpSpPr/>
        <p:nvPr/>
      </p:nvGrpSpPr>
      <p:grpSpPr>
        <a:xfrm>
          <a:off x="0" y="0"/>
          <a:ext cx="0" cy="0"/>
          <a:chOff x="0" y="0"/>
          <a:chExt cx="0" cy="0"/>
        </a:xfrm>
      </p:grpSpPr>
      <p:grpSp>
        <p:nvGrpSpPr>
          <p:cNvPr id="8" name="Group 8">
            <a:extLst>
              <a:ext uri="{FF2B5EF4-FFF2-40B4-BE49-F238E27FC236}">
                <a16:creationId xmlns:a16="http://schemas.microsoft.com/office/drawing/2014/main" id="{F47C528E-6143-3A11-D354-BB1420AF9B35}"/>
              </a:ext>
            </a:extLst>
          </p:cNvPr>
          <p:cNvGrpSpPr/>
          <p:nvPr/>
        </p:nvGrpSpPr>
        <p:grpSpPr>
          <a:xfrm>
            <a:off x="17259300" y="9258300"/>
            <a:ext cx="1028700" cy="1028700"/>
            <a:chOff x="0" y="0"/>
            <a:chExt cx="812800" cy="812800"/>
          </a:xfrm>
        </p:grpSpPr>
        <p:sp>
          <p:nvSpPr>
            <p:cNvPr id="9" name="Freeform 9">
              <a:extLst>
                <a:ext uri="{FF2B5EF4-FFF2-40B4-BE49-F238E27FC236}">
                  <a16:creationId xmlns:a16="http://schemas.microsoft.com/office/drawing/2014/main" id="{F9ED56CE-7217-81DD-5918-445AB3B54466}"/>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txBody>
            <a:bodyPr/>
            <a:lstStyle/>
            <a:p>
              <a:endParaRPr lang="en-US"/>
            </a:p>
          </p:txBody>
        </p:sp>
        <p:sp>
          <p:nvSpPr>
            <p:cNvPr id="10" name="TextBox 10">
              <a:extLst>
                <a:ext uri="{FF2B5EF4-FFF2-40B4-BE49-F238E27FC236}">
                  <a16:creationId xmlns:a16="http://schemas.microsoft.com/office/drawing/2014/main" id="{1C5E2A7E-3699-0A87-F33D-5BC9454A051E}"/>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a:extLst>
              <a:ext uri="{FF2B5EF4-FFF2-40B4-BE49-F238E27FC236}">
                <a16:creationId xmlns:a16="http://schemas.microsoft.com/office/drawing/2014/main" id="{0A6A63FA-649C-DDF1-60F2-9928E7E07478}"/>
              </a:ext>
            </a:extLst>
          </p:cNvPr>
          <p:cNvSpPr txBox="1"/>
          <p:nvPr/>
        </p:nvSpPr>
        <p:spPr>
          <a:xfrm>
            <a:off x="17413153" y="9638067"/>
            <a:ext cx="720994" cy="240591"/>
          </a:xfrm>
          <a:prstGeom prst="rect">
            <a:avLst/>
          </a:prstGeom>
        </p:spPr>
        <p:txBody>
          <a:bodyPr lIns="0" tIns="0" rIns="0" bIns="0" rtlCol="0" anchor="t">
            <a:spAutoFit/>
          </a:bodyPr>
          <a:lstStyle/>
          <a:p>
            <a:pPr algn="ctr">
              <a:lnSpc>
                <a:spcPts val="1960"/>
              </a:lnSpc>
              <a:spcBef>
                <a:spcPct val="0"/>
              </a:spcBef>
            </a:pPr>
            <a:r>
              <a:rPr lang="en-US" sz="1400" b="1" dirty="0">
                <a:solidFill>
                  <a:srgbClr val="FFFFFF"/>
                </a:solidFill>
                <a:latin typeface="Open Sans Bold"/>
                <a:ea typeface="Open Sans Bold"/>
                <a:cs typeface="Open Sans Bold"/>
                <a:sym typeface="Open Sans Bold"/>
              </a:rPr>
              <a:t>17</a:t>
            </a:r>
          </a:p>
        </p:txBody>
      </p:sp>
      <p:sp>
        <p:nvSpPr>
          <p:cNvPr id="20" name="TextBox 20">
            <a:extLst>
              <a:ext uri="{FF2B5EF4-FFF2-40B4-BE49-F238E27FC236}">
                <a16:creationId xmlns:a16="http://schemas.microsoft.com/office/drawing/2014/main" id="{3F5795F2-9694-4E9F-89FB-12565A93E65E}"/>
              </a:ext>
            </a:extLst>
          </p:cNvPr>
          <p:cNvSpPr txBox="1"/>
          <p:nvPr/>
        </p:nvSpPr>
        <p:spPr>
          <a:xfrm>
            <a:off x="4953000" y="697523"/>
            <a:ext cx="8686800" cy="707886"/>
          </a:xfrm>
          <a:prstGeom prst="rect">
            <a:avLst/>
          </a:prstGeom>
        </p:spPr>
        <p:txBody>
          <a:bodyPr wrap="square" lIns="0" tIns="0" rIns="0" bIns="0" rtlCol="0" anchor="t">
            <a:spAutoFit/>
          </a:bodyPr>
          <a:lstStyle/>
          <a:p>
            <a:pPr marL="0" lvl="0" indent="0" algn="ctr">
              <a:lnSpc>
                <a:spcPts val="5632"/>
              </a:lnSpc>
              <a:spcBef>
                <a:spcPct val="0"/>
              </a:spcBef>
            </a:pPr>
            <a:r>
              <a:rPr lang="en-US" sz="4400" b="1" dirty="0">
                <a:solidFill>
                  <a:srgbClr val="1F2020"/>
                </a:solidFill>
                <a:latin typeface="Poppins Bold"/>
                <a:ea typeface="Poppins Bold"/>
                <a:cs typeface="Poppins Bold"/>
                <a:sym typeface="Poppins Bold"/>
              </a:rPr>
              <a:t>Visualizations</a:t>
            </a:r>
          </a:p>
        </p:txBody>
      </p:sp>
      <p:grpSp>
        <p:nvGrpSpPr>
          <p:cNvPr id="21" name="Group 21">
            <a:extLst>
              <a:ext uri="{FF2B5EF4-FFF2-40B4-BE49-F238E27FC236}">
                <a16:creationId xmlns:a16="http://schemas.microsoft.com/office/drawing/2014/main" id="{4C809439-A952-8BC1-7A50-B8ECAE4F3D74}"/>
              </a:ext>
            </a:extLst>
          </p:cNvPr>
          <p:cNvGrpSpPr/>
          <p:nvPr/>
        </p:nvGrpSpPr>
        <p:grpSpPr>
          <a:xfrm>
            <a:off x="8535036" y="1666875"/>
            <a:ext cx="1217927" cy="47625"/>
            <a:chOff x="0" y="0"/>
            <a:chExt cx="962313" cy="37630"/>
          </a:xfrm>
        </p:grpSpPr>
        <p:sp>
          <p:nvSpPr>
            <p:cNvPr id="22" name="Freeform 22">
              <a:extLst>
                <a:ext uri="{FF2B5EF4-FFF2-40B4-BE49-F238E27FC236}">
                  <a16:creationId xmlns:a16="http://schemas.microsoft.com/office/drawing/2014/main" id="{801A648E-3A57-DF13-BDC0-50FD06DF7387}"/>
                </a:ext>
              </a:extLst>
            </p:cNvPr>
            <p:cNvSpPr/>
            <p:nvPr/>
          </p:nvSpPr>
          <p:spPr>
            <a:xfrm>
              <a:off x="0" y="0"/>
              <a:ext cx="962313" cy="37630"/>
            </a:xfrm>
            <a:custGeom>
              <a:avLst/>
              <a:gdLst/>
              <a:ahLst/>
              <a:cxnLst/>
              <a:rect l="l" t="t" r="r" b="b"/>
              <a:pathLst>
                <a:path w="962313" h="37630">
                  <a:moveTo>
                    <a:pt x="0" y="0"/>
                  </a:moveTo>
                  <a:lnTo>
                    <a:pt x="962313" y="0"/>
                  </a:lnTo>
                  <a:lnTo>
                    <a:pt x="962313" y="37630"/>
                  </a:lnTo>
                  <a:lnTo>
                    <a:pt x="0" y="37630"/>
                  </a:lnTo>
                  <a:close/>
                </a:path>
              </a:pathLst>
            </a:custGeom>
            <a:solidFill>
              <a:srgbClr val="D19C26"/>
            </a:solidFill>
            <a:ln cap="sq">
              <a:noFill/>
              <a:prstDash val="solid"/>
              <a:miter/>
            </a:ln>
          </p:spPr>
          <p:txBody>
            <a:bodyPr/>
            <a:lstStyle/>
            <a:p>
              <a:endParaRPr lang="en-US"/>
            </a:p>
          </p:txBody>
        </p:sp>
        <p:sp>
          <p:nvSpPr>
            <p:cNvPr id="23" name="TextBox 23">
              <a:extLst>
                <a:ext uri="{FF2B5EF4-FFF2-40B4-BE49-F238E27FC236}">
                  <a16:creationId xmlns:a16="http://schemas.microsoft.com/office/drawing/2014/main" id="{1F294FB3-56D7-A4B0-2C16-14C8A5A2109C}"/>
                </a:ext>
              </a:extLst>
            </p:cNvPr>
            <p:cNvSpPr txBox="1"/>
            <p:nvPr/>
          </p:nvSpPr>
          <p:spPr>
            <a:xfrm>
              <a:off x="0" y="-38100"/>
              <a:ext cx="962313" cy="75730"/>
            </a:xfrm>
            <a:prstGeom prst="rect">
              <a:avLst/>
            </a:prstGeom>
          </p:spPr>
          <p:txBody>
            <a:bodyPr lIns="50800" tIns="50800" rIns="50800" bIns="50800" rtlCol="0" anchor="ctr"/>
            <a:lstStyle/>
            <a:p>
              <a:pPr marL="0" lvl="0" indent="0" algn="r">
                <a:lnSpc>
                  <a:spcPts val="2659"/>
                </a:lnSpc>
                <a:spcBef>
                  <a:spcPct val="0"/>
                </a:spcBef>
              </a:pPr>
              <a:endParaRPr/>
            </a:p>
          </p:txBody>
        </p:sp>
      </p:grpSp>
      <p:pic>
        <p:nvPicPr>
          <p:cNvPr id="4" name="Picture 3" descr="A graph of different colored lines&#10;&#10;Description automatically generated with medium confidence">
            <a:extLst>
              <a:ext uri="{FF2B5EF4-FFF2-40B4-BE49-F238E27FC236}">
                <a16:creationId xmlns:a16="http://schemas.microsoft.com/office/drawing/2014/main" id="{86465B41-96F5-E56D-6585-AD45A924AC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7544" y="2075366"/>
            <a:ext cx="13030837" cy="7697284"/>
          </a:xfrm>
          <a:prstGeom prst="rect">
            <a:avLst/>
          </a:prstGeom>
        </p:spPr>
      </p:pic>
      <p:sp>
        <p:nvSpPr>
          <p:cNvPr id="5" name="TextBox 24">
            <a:extLst>
              <a:ext uri="{FF2B5EF4-FFF2-40B4-BE49-F238E27FC236}">
                <a16:creationId xmlns:a16="http://schemas.microsoft.com/office/drawing/2014/main" id="{A417C42F-DB40-2778-F3C6-C6A35A898BEB}"/>
              </a:ext>
            </a:extLst>
          </p:cNvPr>
          <p:cNvSpPr txBox="1"/>
          <p:nvPr/>
        </p:nvSpPr>
        <p:spPr>
          <a:xfrm>
            <a:off x="-16277774" y="-9639300"/>
            <a:ext cx="4580536" cy="707886"/>
          </a:xfrm>
          <a:prstGeom prst="rect">
            <a:avLst/>
          </a:prstGeom>
        </p:spPr>
        <p:txBody>
          <a:bodyPr lIns="0" tIns="0" rIns="0" bIns="0" rtlCol="0" anchor="t">
            <a:spAutoFit/>
          </a:bodyPr>
          <a:lstStyle/>
          <a:p>
            <a:pPr algn="l">
              <a:lnSpc>
                <a:spcPts val="5632"/>
              </a:lnSpc>
            </a:pPr>
            <a:r>
              <a:rPr lang="en-US" sz="4400" b="1" dirty="0">
                <a:solidFill>
                  <a:srgbClr val="1F2020"/>
                </a:solidFill>
                <a:latin typeface="Poppins Bold"/>
                <a:ea typeface="Poppins Bold"/>
                <a:cs typeface="Poppins Bold"/>
                <a:sym typeface="Poppins Bold"/>
              </a:rPr>
              <a:t>Label Encoding</a:t>
            </a:r>
          </a:p>
        </p:txBody>
      </p:sp>
      <p:pic>
        <p:nvPicPr>
          <p:cNvPr id="6" name="Picture 5" descr="A screen shot of a computer&#10;&#10;Description automatically generated">
            <a:extLst>
              <a:ext uri="{FF2B5EF4-FFF2-40B4-BE49-F238E27FC236}">
                <a16:creationId xmlns:a16="http://schemas.microsoft.com/office/drawing/2014/main" id="{164452DC-23CB-BB0F-4AB2-9A5C6851B5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82600" y="-7581900"/>
            <a:ext cx="10984030" cy="6248400"/>
          </a:xfrm>
          <a:prstGeom prst="rect">
            <a:avLst/>
          </a:prstGeom>
        </p:spPr>
      </p:pic>
      <p:grpSp>
        <p:nvGrpSpPr>
          <p:cNvPr id="7" name="Group 25">
            <a:extLst>
              <a:ext uri="{FF2B5EF4-FFF2-40B4-BE49-F238E27FC236}">
                <a16:creationId xmlns:a16="http://schemas.microsoft.com/office/drawing/2014/main" id="{0895C30E-07D2-7592-98E3-8E971127F100}"/>
              </a:ext>
            </a:extLst>
          </p:cNvPr>
          <p:cNvGrpSpPr/>
          <p:nvPr/>
        </p:nvGrpSpPr>
        <p:grpSpPr>
          <a:xfrm>
            <a:off x="20955000" y="13068300"/>
            <a:ext cx="1217927" cy="47625"/>
            <a:chOff x="0" y="0"/>
            <a:chExt cx="962313" cy="37630"/>
          </a:xfrm>
        </p:grpSpPr>
        <p:sp>
          <p:nvSpPr>
            <p:cNvPr id="11" name="Freeform 26">
              <a:extLst>
                <a:ext uri="{FF2B5EF4-FFF2-40B4-BE49-F238E27FC236}">
                  <a16:creationId xmlns:a16="http://schemas.microsoft.com/office/drawing/2014/main" id="{912C3553-BC62-E22D-C0E6-8B1DF52EC98F}"/>
                </a:ext>
              </a:extLst>
            </p:cNvPr>
            <p:cNvSpPr/>
            <p:nvPr/>
          </p:nvSpPr>
          <p:spPr>
            <a:xfrm>
              <a:off x="0" y="0"/>
              <a:ext cx="962313" cy="37630"/>
            </a:xfrm>
            <a:custGeom>
              <a:avLst/>
              <a:gdLst/>
              <a:ahLst/>
              <a:cxnLst/>
              <a:rect l="l" t="t" r="r" b="b"/>
              <a:pathLst>
                <a:path w="962313" h="37630">
                  <a:moveTo>
                    <a:pt x="0" y="0"/>
                  </a:moveTo>
                  <a:lnTo>
                    <a:pt x="962313" y="0"/>
                  </a:lnTo>
                  <a:lnTo>
                    <a:pt x="962313" y="37630"/>
                  </a:lnTo>
                  <a:lnTo>
                    <a:pt x="0" y="37630"/>
                  </a:lnTo>
                  <a:close/>
                </a:path>
              </a:pathLst>
            </a:custGeom>
            <a:solidFill>
              <a:srgbClr val="D19C26"/>
            </a:solidFill>
          </p:spPr>
          <p:txBody>
            <a:bodyPr/>
            <a:lstStyle/>
            <a:p>
              <a:endParaRPr lang="en-US"/>
            </a:p>
          </p:txBody>
        </p:sp>
        <p:sp>
          <p:nvSpPr>
            <p:cNvPr id="12" name="TextBox 27">
              <a:extLst>
                <a:ext uri="{FF2B5EF4-FFF2-40B4-BE49-F238E27FC236}">
                  <a16:creationId xmlns:a16="http://schemas.microsoft.com/office/drawing/2014/main" id="{5870AE7E-B2FD-066A-F7F1-7C5504B7B629}"/>
                </a:ext>
              </a:extLst>
            </p:cNvPr>
            <p:cNvSpPr txBox="1"/>
            <p:nvPr/>
          </p:nvSpPr>
          <p:spPr>
            <a:xfrm>
              <a:off x="0" y="-38100"/>
              <a:ext cx="962313" cy="75730"/>
            </a:xfrm>
            <a:prstGeom prst="rect">
              <a:avLst/>
            </a:prstGeom>
          </p:spPr>
          <p:txBody>
            <a:bodyPr lIns="50800" tIns="50800" rIns="50800" bIns="50800" rtlCol="0" anchor="ctr"/>
            <a:lstStyle/>
            <a:p>
              <a:pPr algn="ctr">
                <a:lnSpc>
                  <a:spcPts val="2659"/>
                </a:lnSpc>
                <a:spcBef>
                  <a:spcPct val="0"/>
                </a:spcBef>
              </a:pPr>
              <a:endParaRPr/>
            </a:p>
          </p:txBody>
        </p:sp>
      </p:grpSp>
      <p:pic>
        <p:nvPicPr>
          <p:cNvPr id="13" name="Picture 12" descr="A graph of different colored bars&#10;&#10;Description automatically generated">
            <a:extLst>
              <a:ext uri="{FF2B5EF4-FFF2-40B4-BE49-F238E27FC236}">
                <a16:creationId xmlns:a16="http://schemas.microsoft.com/office/drawing/2014/main" id="{441F39A2-C89C-21F8-EC0B-626D23B6F7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7544" y="-8664054"/>
            <a:ext cx="12600001" cy="7330554"/>
          </a:xfrm>
          <a:prstGeom prst="rect">
            <a:avLst/>
          </a:prstGeom>
        </p:spPr>
      </p:pic>
    </p:spTree>
    <p:extLst>
      <p:ext uri="{BB962C8B-B14F-4D97-AF65-F5344CB8AC3E}">
        <p14:creationId xmlns:p14="http://schemas.microsoft.com/office/powerpoint/2010/main" val="42226493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58000">
              <a:srgbClr val="735615"/>
            </a:gs>
            <a:gs pos="0">
              <a:srgbClr val="D19C26">
                <a:alpha val="100000"/>
              </a:srgbClr>
            </a:gs>
            <a:gs pos="100000">
              <a:srgbClr val="000000">
                <a:alpha val="100000"/>
              </a:srgbClr>
            </a:gs>
          </a:gsLst>
          <a:lin ang="2700000"/>
        </a:gradFill>
        <a:effectLst/>
      </p:bgPr>
    </p:bg>
    <p:spTree>
      <p:nvGrpSpPr>
        <p:cNvPr id="1" name="">
          <a:extLst>
            <a:ext uri="{FF2B5EF4-FFF2-40B4-BE49-F238E27FC236}">
              <a16:creationId xmlns:a16="http://schemas.microsoft.com/office/drawing/2014/main" id="{8D99D869-8183-76C8-3E4D-E313FF2DC504}"/>
            </a:ext>
          </a:extLst>
        </p:cNvPr>
        <p:cNvGrpSpPr/>
        <p:nvPr/>
      </p:nvGrpSpPr>
      <p:grpSpPr>
        <a:xfrm>
          <a:off x="0" y="0"/>
          <a:ext cx="0" cy="0"/>
          <a:chOff x="0" y="0"/>
          <a:chExt cx="0" cy="0"/>
        </a:xfrm>
      </p:grpSpPr>
      <p:grpSp>
        <p:nvGrpSpPr>
          <p:cNvPr id="10" name="Group 20">
            <a:extLst>
              <a:ext uri="{FF2B5EF4-FFF2-40B4-BE49-F238E27FC236}">
                <a16:creationId xmlns:a16="http://schemas.microsoft.com/office/drawing/2014/main" id="{EE1B0978-A44F-ACE0-AF89-4BA74F343479}"/>
              </a:ext>
            </a:extLst>
          </p:cNvPr>
          <p:cNvGrpSpPr/>
          <p:nvPr/>
        </p:nvGrpSpPr>
        <p:grpSpPr>
          <a:xfrm>
            <a:off x="9144000" y="-6362700"/>
            <a:ext cx="8115300" cy="4000715"/>
            <a:chOff x="0" y="0"/>
            <a:chExt cx="10820400" cy="5334287"/>
          </a:xfrm>
        </p:grpSpPr>
        <p:pic>
          <p:nvPicPr>
            <p:cNvPr id="11" name="Picture 21">
              <a:extLst>
                <a:ext uri="{FF2B5EF4-FFF2-40B4-BE49-F238E27FC236}">
                  <a16:creationId xmlns:a16="http://schemas.microsoft.com/office/drawing/2014/main" id="{36D5B710-CD52-67BF-7BB4-375AF6CB7664}"/>
                </a:ext>
              </a:extLst>
            </p:cNvPr>
            <p:cNvPicPr>
              <a:picLocks noChangeAspect="1"/>
            </p:cNvPicPr>
            <p:nvPr/>
          </p:nvPicPr>
          <p:blipFill>
            <a:blip r:embed="rId3"/>
            <a:srcRect t="13003" b="13003"/>
            <a:stretch>
              <a:fillRect/>
            </a:stretch>
          </p:blipFill>
          <p:spPr>
            <a:xfrm>
              <a:off x="0" y="0"/>
              <a:ext cx="10820400" cy="5334287"/>
            </a:xfrm>
            <a:prstGeom prst="rect">
              <a:avLst/>
            </a:prstGeom>
          </p:spPr>
        </p:pic>
      </p:grpSp>
      <p:sp>
        <p:nvSpPr>
          <p:cNvPr id="4" name="Rectangle 3">
            <a:extLst>
              <a:ext uri="{FF2B5EF4-FFF2-40B4-BE49-F238E27FC236}">
                <a16:creationId xmlns:a16="http://schemas.microsoft.com/office/drawing/2014/main" id="{38D8E70B-8139-D9CB-2A38-8CF8D0757862}"/>
              </a:ext>
            </a:extLst>
          </p:cNvPr>
          <p:cNvSpPr/>
          <p:nvPr/>
        </p:nvSpPr>
        <p:spPr>
          <a:xfrm>
            <a:off x="-97590" y="-38100"/>
            <a:ext cx="18537990" cy="1133505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grpSp>
        <p:nvGrpSpPr>
          <p:cNvPr id="47" name="Group 8">
            <a:extLst>
              <a:ext uri="{FF2B5EF4-FFF2-40B4-BE49-F238E27FC236}">
                <a16:creationId xmlns:a16="http://schemas.microsoft.com/office/drawing/2014/main" id="{712B1EEE-6DCF-844D-A4D6-31CA57896CB0}"/>
              </a:ext>
            </a:extLst>
          </p:cNvPr>
          <p:cNvGrpSpPr/>
          <p:nvPr/>
        </p:nvGrpSpPr>
        <p:grpSpPr>
          <a:xfrm>
            <a:off x="17259300" y="9334500"/>
            <a:ext cx="1028700" cy="1028700"/>
            <a:chOff x="0" y="0"/>
            <a:chExt cx="812800" cy="812800"/>
          </a:xfrm>
        </p:grpSpPr>
        <p:sp>
          <p:nvSpPr>
            <p:cNvPr id="48" name="Freeform 9">
              <a:extLst>
                <a:ext uri="{FF2B5EF4-FFF2-40B4-BE49-F238E27FC236}">
                  <a16:creationId xmlns:a16="http://schemas.microsoft.com/office/drawing/2014/main" id="{00BF55C3-13BF-8F09-9159-0F8580D639D6}"/>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txBody>
            <a:bodyPr/>
            <a:lstStyle/>
            <a:p>
              <a:endParaRPr lang="en-US"/>
            </a:p>
          </p:txBody>
        </p:sp>
        <p:sp>
          <p:nvSpPr>
            <p:cNvPr id="49" name="TextBox 10">
              <a:extLst>
                <a:ext uri="{FF2B5EF4-FFF2-40B4-BE49-F238E27FC236}">
                  <a16:creationId xmlns:a16="http://schemas.microsoft.com/office/drawing/2014/main" id="{6BF385E5-D1B2-E466-1994-3447B429730B}"/>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0" name="TextBox 17">
            <a:extLst>
              <a:ext uri="{FF2B5EF4-FFF2-40B4-BE49-F238E27FC236}">
                <a16:creationId xmlns:a16="http://schemas.microsoft.com/office/drawing/2014/main" id="{21B62660-3D96-C427-2E35-77114319F439}"/>
              </a:ext>
            </a:extLst>
          </p:cNvPr>
          <p:cNvSpPr txBox="1"/>
          <p:nvPr/>
        </p:nvSpPr>
        <p:spPr>
          <a:xfrm>
            <a:off x="17413153" y="9714267"/>
            <a:ext cx="720994" cy="238720"/>
          </a:xfrm>
          <a:prstGeom prst="rect">
            <a:avLst/>
          </a:prstGeom>
        </p:spPr>
        <p:txBody>
          <a:bodyPr lIns="0" tIns="0" rIns="0" bIns="0" rtlCol="0" anchor="t">
            <a:spAutoFit/>
          </a:bodyPr>
          <a:lstStyle/>
          <a:p>
            <a:pPr algn="ctr">
              <a:lnSpc>
                <a:spcPts val="1960"/>
              </a:lnSpc>
              <a:spcBef>
                <a:spcPct val="0"/>
              </a:spcBef>
            </a:pPr>
            <a:r>
              <a:rPr lang="en-US" sz="1400" b="1" dirty="0">
                <a:solidFill>
                  <a:srgbClr val="FFFFFF"/>
                </a:solidFill>
                <a:latin typeface="Open Sans Bold"/>
                <a:ea typeface="Open Sans Bold"/>
                <a:cs typeface="Open Sans Bold"/>
                <a:sym typeface="Open Sans Bold"/>
              </a:rPr>
              <a:t>01</a:t>
            </a:r>
          </a:p>
        </p:txBody>
      </p:sp>
      <p:grpSp>
        <p:nvGrpSpPr>
          <p:cNvPr id="51" name="Group 18">
            <a:extLst>
              <a:ext uri="{FF2B5EF4-FFF2-40B4-BE49-F238E27FC236}">
                <a16:creationId xmlns:a16="http://schemas.microsoft.com/office/drawing/2014/main" id="{ECE9FA9F-2018-CBD9-9C36-C8EB9552D0D6}"/>
              </a:ext>
            </a:extLst>
          </p:cNvPr>
          <p:cNvGrpSpPr/>
          <p:nvPr/>
        </p:nvGrpSpPr>
        <p:grpSpPr>
          <a:xfrm>
            <a:off x="0" y="1104900"/>
            <a:ext cx="9268708" cy="8229600"/>
            <a:chOff x="0" y="0"/>
            <a:chExt cx="12358277" cy="10972800"/>
          </a:xfrm>
        </p:grpSpPr>
        <p:pic>
          <p:nvPicPr>
            <p:cNvPr id="52" name="Picture 19">
              <a:extLst>
                <a:ext uri="{FF2B5EF4-FFF2-40B4-BE49-F238E27FC236}">
                  <a16:creationId xmlns:a16="http://schemas.microsoft.com/office/drawing/2014/main" id="{E1CDF580-9E7A-799D-03B3-097B82BCE7A6}"/>
                </a:ext>
              </a:extLst>
            </p:cNvPr>
            <p:cNvPicPr>
              <a:picLocks noChangeAspect="1"/>
            </p:cNvPicPr>
            <p:nvPr/>
          </p:nvPicPr>
          <p:blipFill>
            <a:blip r:embed="rId4"/>
            <a:srcRect l="12481" r="12481"/>
            <a:stretch>
              <a:fillRect/>
            </a:stretch>
          </p:blipFill>
          <p:spPr>
            <a:xfrm>
              <a:off x="0" y="0"/>
              <a:ext cx="12358277" cy="10972800"/>
            </a:xfrm>
            <a:prstGeom prst="rect">
              <a:avLst/>
            </a:prstGeom>
          </p:spPr>
        </p:pic>
      </p:grpSp>
      <p:sp>
        <p:nvSpPr>
          <p:cNvPr id="53" name="TextBox 20">
            <a:extLst>
              <a:ext uri="{FF2B5EF4-FFF2-40B4-BE49-F238E27FC236}">
                <a16:creationId xmlns:a16="http://schemas.microsoft.com/office/drawing/2014/main" id="{FFD89068-56CE-A40B-4BCC-5966E555C73D}"/>
              </a:ext>
            </a:extLst>
          </p:cNvPr>
          <p:cNvSpPr txBox="1"/>
          <p:nvPr/>
        </p:nvSpPr>
        <p:spPr>
          <a:xfrm>
            <a:off x="10826345" y="1323346"/>
            <a:ext cx="2432455" cy="707886"/>
          </a:xfrm>
          <a:prstGeom prst="rect">
            <a:avLst/>
          </a:prstGeom>
        </p:spPr>
        <p:txBody>
          <a:bodyPr wrap="square" lIns="0" tIns="0" rIns="0" bIns="0" rtlCol="0" anchor="t">
            <a:spAutoFit/>
          </a:bodyPr>
          <a:lstStyle/>
          <a:p>
            <a:pPr>
              <a:lnSpc>
                <a:spcPts val="5632"/>
              </a:lnSpc>
            </a:pPr>
            <a:r>
              <a:rPr lang="en-US" sz="4400" b="1" dirty="0">
                <a:solidFill>
                  <a:srgbClr val="1F2020"/>
                </a:solidFill>
                <a:latin typeface="Poppins Bold"/>
                <a:ea typeface="Poppins Bold"/>
                <a:cs typeface="Poppins Bold"/>
                <a:sym typeface="Poppins Bold"/>
              </a:rPr>
              <a:t>AGENDA</a:t>
            </a:r>
          </a:p>
        </p:txBody>
      </p:sp>
      <p:grpSp>
        <p:nvGrpSpPr>
          <p:cNvPr id="54" name="Group 21">
            <a:extLst>
              <a:ext uri="{FF2B5EF4-FFF2-40B4-BE49-F238E27FC236}">
                <a16:creationId xmlns:a16="http://schemas.microsoft.com/office/drawing/2014/main" id="{D235CF27-0FD9-DF62-E2E7-F8AF2E40B3EA}"/>
              </a:ext>
            </a:extLst>
          </p:cNvPr>
          <p:cNvGrpSpPr/>
          <p:nvPr/>
        </p:nvGrpSpPr>
        <p:grpSpPr>
          <a:xfrm>
            <a:off x="10826344" y="2206039"/>
            <a:ext cx="1217927" cy="47625"/>
            <a:chOff x="0" y="0"/>
            <a:chExt cx="962313" cy="37630"/>
          </a:xfrm>
        </p:grpSpPr>
        <p:sp>
          <p:nvSpPr>
            <p:cNvPr id="55" name="Freeform 22">
              <a:extLst>
                <a:ext uri="{FF2B5EF4-FFF2-40B4-BE49-F238E27FC236}">
                  <a16:creationId xmlns:a16="http://schemas.microsoft.com/office/drawing/2014/main" id="{C2580169-CFED-5452-93AE-24A948BDCE78}"/>
                </a:ext>
              </a:extLst>
            </p:cNvPr>
            <p:cNvSpPr/>
            <p:nvPr/>
          </p:nvSpPr>
          <p:spPr>
            <a:xfrm>
              <a:off x="0" y="0"/>
              <a:ext cx="962313" cy="37630"/>
            </a:xfrm>
            <a:custGeom>
              <a:avLst/>
              <a:gdLst/>
              <a:ahLst/>
              <a:cxnLst/>
              <a:rect l="l" t="t" r="r" b="b"/>
              <a:pathLst>
                <a:path w="962313" h="37630">
                  <a:moveTo>
                    <a:pt x="0" y="0"/>
                  </a:moveTo>
                  <a:lnTo>
                    <a:pt x="962313" y="0"/>
                  </a:lnTo>
                  <a:lnTo>
                    <a:pt x="962313" y="37630"/>
                  </a:lnTo>
                  <a:lnTo>
                    <a:pt x="0" y="37630"/>
                  </a:lnTo>
                  <a:close/>
                </a:path>
              </a:pathLst>
            </a:custGeom>
            <a:solidFill>
              <a:srgbClr val="D19C26"/>
            </a:solidFill>
          </p:spPr>
          <p:txBody>
            <a:bodyPr/>
            <a:lstStyle/>
            <a:p>
              <a:endParaRPr lang="en-US"/>
            </a:p>
          </p:txBody>
        </p:sp>
        <p:sp>
          <p:nvSpPr>
            <p:cNvPr id="56" name="TextBox 23">
              <a:extLst>
                <a:ext uri="{FF2B5EF4-FFF2-40B4-BE49-F238E27FC236}">
                  <a16:creationId xmlns:a16="http://schemas.microsoft.com/office/drawing/2014/main" id="{BB038D2D-5CF4-0FB6-ACEB-E479D486274A}"/>
                </a:ext>
              </a:extLst>
            </p:cNvPr>
            <p:cNvSpPr txBox="1"/>
            <p:nvPr/>
          </p:nvSpPr>
          <p:spPr>
            <a:xfrm>
              <a:off x="0" y="-38100"/>
              <a:ext cx="962313" cy="75730"/>
            </a:xfrm>
            <a:prstGeom prst="rect">
              <a:avLst/>
            </a:prstGeom>
          </p:spPr>
          <p:txBody>
            <a:bodyPr lIns="50800" tIns="50800" rIns="50800" bIns="50800" rtlCol="0" anchor="ctr"/>
            <a:lstStyle/>
            <a:p>
              <a:pPr algn="ctr">
                <a:lnSpc>
                  <a:spcPts val="2659"/>
                </a:lnSpc>
                <a:spcBef>
                  <a:spcPct val="0"/>
                </a:spcBef>
              </a:pPr>
              <a:endParaRPr/>
            </a:p>
          </p:txBody>
        </p:sp>
      </p:grpSp>
      <p:sp>
        <p:nvSpPr>
          <p:cNvPr id="58" name="TextBox 25">
            <a:extLst>
              <a:ext uri="{FF2B5EF4-FFF2-40B4-BE49-F238E27FC236}">
                <a16:creationId xmlns:a16="http://schemas.microsoft.com/office/drawing/2014/main" id="{F1FBA733-1A64-956D-2BA1-716B1BA367F5}"/>
              </a:ext>
            </a:extLst>
          </p:cNvPr>
          <p:cNvSpPr txBox="1"/>
          <p:nvPr/>
        </p:nvSpPr>
        <p:spPr>
          <a:xfrm>
            <a:off x="10800944" y="2921055"/>
            <a:ext cx="4947056" cy="6576031"/>
          </a:xfrm>
          <a:prstGeom prst="rect">
            <a:avLst/>
          </a:prstGeom>
        </p:spPr>
        <p:txBody>
          <a:bodyPr wrap="square" lIns="0" tIns="0" rIns="0" bIns="0" rtlCol="0" anchor="t">
            <a:spAutoFit/>
          </a:bodyPr>
          <a:lstStyle/>
          <a:p>
            <a:pPr algn="l">
              <a:lnSpc>
                <a:spcPts val="1960"/>
              </a:lnSpc>
              <a:spcBef>
                <a:spcPct val="0"/>
              </a:spcBef>
            </a:pPr>
            <a:r>
              <a:rPr lang="en-US" sz="2800" dirty="0">
                <a:solidFill>
                  <a:srgbClr val="D19C26"/>
                </a:solidFill>
                <a:latin typeface="Candara" panose="020E0502030303020204" pitchFamily="34" charset="0"/>
                <a:ea typeface="Open Sans Bold"/>
                <a:cs typeface="Open Sans Bold"/>
                <a:sym typeface="Open Sans Bold"/>
              </a:rPr>
              <a:t>ABSTRACT</a:t>
            </a:r>
          </a:p>
          <a:p>
            <a:pPr algn="l">
              <a:spcBef>
                <a:spcPct val="0"/>
              </a:spcBef>
            </a:pPr>
            <a:endParaRPr lang="en-US" sz="2800" dirty="0">
              <a:solidFill>
                <a:srgbClr val="D19C26"/>
              </a:solidFill>
              <a:latin typeface="Candara" panose="020E0502030303020204" pitchFamily="34" charset="0"/>
              <a:ea typeface="Open Sans Bold"/>
              <a:cs typeface="Open Sans Bold"/>
              <a:sym typeface="Open Sans Bold"/>
            </a:endParaRPr>
          </a:p>
          <a:p>
            <a:pPr algn="l">
              <a:lnSpc>
                <a:spcPts val="1960"/>
              </a:lnSpc>
              <a:spcBef>
                <a:spcPct val="0"/>
              </a:spcBef>
            </a:pPr>
            <a:r>
              <a:rPr lang="en-US" sz="2800" dirty="0">
                <a:solidFill>
                  <a:srgbClr val="D19C26"/>
                </a:solidFill>
                <a:latin typeface="Candara" panose="020E0502030303020204" pitchFamily="34" charset="0"/>
                <a:ea typeface="Open Sans Bold"/>
                <a:cs typeface="Open Sans Bold"/>
                <a:sym typeface="Open Sans Bold"/>
              </a:rPr>
              <a:t>INTRODUCTION</a:t>
            </a:r>
          </a:p>
          <a:p>
            <a:pPr algn="l">
              <a:lnSpc>
                <a:spcPts val="1960"/>
              </a:lnSpc>
              <a:spcBef>
                <a:spcPct val="0"/>
              </a:spcBef>
            </a:pPr>
            <a:endParaRPr lang="en-US" sz="2800" dirty="0">
              <a:solidFill>
                <a:srgbClr val="D19C26"/>
              </a:solidFill>
              <a:latin typeface="Candara" panose="020E0502030303020204" pitchFamily="34" charset="0"/>
              <a:ea typeface="Open Sans Bold"/>
              <a:cs typeface="Open Sans Bold"/>
              <a:sym typeface="Open Sans Bold"/>
            </a:endParaRPr>
          </a:p>
          <a:p>
            <a:pPr algn="l">
              <a:lnSpc>
                <a:spcPts val="1960"/>
              </a:lnSpc>
              <a:spcBef>
                <a:spcPct val="0"/>
              </a:spcBef>
            </a:pPr>
            <a:endParaRPr lang="en-US" sz="2800" dirty="0">
              <a:solidFill>
                <a:srgbClr val="D19C26"/>
              </a:solidFill>
              <a:latin typeface="Candara" panose="020E0502030303020204" pitchFamily="34" charset="0"/>
              <a:ea typeface="Open Sans Bold"/>
              <a:cs typeface="Open Sans Bold"/>
              <a:sym typeface="Open Sans Bold"/>
            </a:endParaRPr>
          </a:p>
          <a:p>
            <a:pPr algn="l">
              <a:lnSpc>
                <a:spcPts val="1960"/>
              </a:lnSpc>
              <a:spcBef>
                <a:spcPct val="0"/>
              </a:spcBef>
            </a:pPr>
            <a:r>
              <a:rPr lang="en-US" sz="2800" dirty="0">
                <a:solidFill>
                  <a:srgbClr val="D19C26"/>
                </a:solidFill>
                <a:latin typeface="Candara" panose="020E0502030303020204" pitchFamily="34" charset="0"/>
                <a:ea typeface="Open Sans Bold"/>
                <a:cs typeface="Open Sans Bold"/>
                <a:sym typeface="Open Sans Bold"/>
              </a:rPr>
              <a:t>RESEARCH QUESTIONS</a:t>
            </a:r>
          </a:p>
          <a:p>
            <a:pPr algn="l">
              <a:lnSpc>
                <a:spcPts val="1960"/>
              </a:lnSpc>
              <a:spcBef>
                <a:spcPct val="0"/>
              </a:spcBef>
            </a:pPr>
            <a:endParaRPr lang="en-US" sz="2800" dirty="0">
              <a:solidFill>
                <a:srgbClr val="D19C26"/>
              </a:solidFill>
              <a:latin typeface="Candara" panose="020E0502030303020204" pitchFamily="34" charset="0"/>
              <a:ea typeface="Open Sans Bold"/>
              <a:cs typeface="Open Sans Bold"/>
              <a:sym typeface="Open Sans Bold"/>
            </a:endParaRPr>
          </a:p>
          <a:p>
            <a:pPr algn="l">
              <a:lnSpc>
                <a:spcPts val="1960"/>
              </a:lnSpc>
              <a:spcBef>
                <a:spcPct val="0"/>
              </a:spcBef>
            </a:pPr>
            <a:endParaRPr lang="en-US" sz="2800" dirty="0">
              <a:solidFill>
                <a:srgbClr val="D19C26"/>
              </a:solidFill>
              <a:latin typeface="Candara" panose="020E0502030303020204" pitchFamily="34" charset="0"/>
              <a:ea typeface="Open Sans Bold"/>
              <a:cs typeface="Open Sans Bold"/>
              <a:sym typeface="Open Sans Bold"/>
            </a:endParaRPr>
          </a:p>
          <a:p>
            <a:pPr algn="l">
              <a:lnSpc>
                <a:spcPts val="1960"/>
              </a:lnSpc>
              <a:spcBef>
                <a:spcPct val="0"/>
              </a:spcBef>
            </a:pPr>
            <a:r>
              <a:rPr lang="en-US" sz="2800" dirty="0">
                <a:solidFill>
                  <a:srgbClr val="D19C26"/>
                </a:solidFill>
                <a:latin typeface="Candara" panose="020E0502030303020204" pitchFamily="34" charset="0"/>
                <a:ea typeface="Open Sans Bold"/>
                <a:cs typeface="Open Sans Bold"/>
                <a:sym typeface="Open Sans Bold"/>
              </a:rPr>
              <a:t>METHODOLOGY</a:t>
            </a:r>
          </a:p>
          <a:p>
            <a:pPr algn="l">
              <a:lnSpc>
                <a:spcPts val="1960"/>
              </a:lnSpc>
              <a:spcBef>
                <a:spcPct val="0"/>
              </a:spcBef>
            </a:pPr>
            <a:endParaRPr lang="en-US" sz="2800" dirty="0">
              <a:solidFill>
                <a:srgbClr val="D19C26"/>
              </a:solidFill>
              <a:latin typeface="Candara" panose="020E0502030303020204" pitchFamily="34" charset="0"/>
              <a:ea typeface="Open Sans Bold"/>
              <a:cs typeface="Open Sans Bold"/>
              <a:sym typeface="Open Sans Bold"/>
            </a:endParaRPr>
          </a:p>
          <a:p>
            <a:pPr algn="l">
              <a:lnSpc>
                <a:spcPts val="1960"/>
              </a:lnSpc>
              <a:spcBef>
                <a:spcPct val="0"/>
              </a:spcBef>
            </a:pPr>
            <a:endParaRPr lang="en-US" sz="2800" dirty="0">
              <a:solidFill>
                <a:srgbClr val="D19C26"/>
              </a:solidFill>
              <a:latin typeface="Candara" panose="020E0502030303020204" pitchFamily="34" charset="0"/>
              <a:ea typeface="Open Sans Bold"/>
              <a:cs typeface="Open Sans Bold"/>
              <a:sym typeface="Open Sans Bold"/>
            </a:endParaRPr>
          </a:p>
          <a:p>
            <a:pPr algn="l">
              <a:lnSpc>
                <a:spcPts val="1960"/>
              </a:lnSpc>
              <a:spcBef>
                <a:spcPct val="0"/>
              </a:spcBef>
            </a:pPr>
            <a:r>
              <a:rPr lang="en-US" sz="2800" dirty="0">
                <a:solidFill>
                  <a:srgbClr val="D19C26"/>
                </a:solidFill>
                <a:latin typeface="Candara" panose="020E0502030303020204" pitchFamily="34" charset="0"/>
                <a:ea typeface="Open Sans Bold"/>
                <a:cs typeface="Open Sans Bold"/>
                <a:sym typeface="Open Sans Bold"/>
              </a:rPr>
              <a:t>DATASET</a:t>
            </a:r>
          </a:p>
          <a:p>
            <a:pPr algn="l">
              <a:lnSpc>
                <a:spcPts val="1960"/>
              </a:lnSpc>
              <a:spcBef>
                <a:spcPct val="0"/>
              </a:spcBef>
            </a:pPr>
            <a:endParaRPr lang="en-US" sz="2800" dirty="0">
              <a:solidFill>
                <a:srgbClr val="D19C26"/>
              </a:solidFill>
              <a:latin typeface="Candara" panose="020E0502030303020204" pitchFamily="34" charset="0"/>
              <a:ea typeface="Open Sans Bold"/>
              <a:cs typeface="Open Sans Bold"/>
              <a:sym typeface="Open Sans Bold"/>
            </a:endParaRPr>
          </a:p>
          <a:p>
            <a:pPr algn="l">
              <a:lnSpc>
                <a:spcPts val="1960"/>
              </a:lnSpc>
              <a:spcBef>
                <a:spcPct val="0"/>
              </a:spcBef>
            </a:pPr>
            <a:endParaRPr lang="en-US" sz="2800" dirty="0">
              <a:solidFill>
                <a:srgbClr val="D19C26"/>
              </a:solidFill>
              <a:latin typeface="Candara" panose="020E0502030303020204" pitchFamily="34" charset="0"/>
              <a:ea typeface="Open Sans Bold"/>
              <a:cs typeface="Open Sans Bold"/>
              <a:sym typeface="Open Sans Bold"/>
            </a:endParaRPr>
          </a:p>
          <a:p>
            <a:pPr algn="l">
              <a:lnSpc>
                <a:spcPts val="1960"/>
              </a:lnSpc>
              <a:spcBef>
                <a:spcPct val="0"/>
              </a:spcBef>
            </a:pPr>
            <a:r>
              <a:rPr lang="en-US" sz="2800" dirty="0">
                <a:solidFill>
                  <a:srgbClr val="D19C26"/>
                </a:solidFill>
                <a:latin typeface="Candara" panose="020E0502030303020204" pitchFamily="34" charset="0"/>
                <a:ea typeface="Open Sans Bold"/>
                <a:cs typeface="Open Sans Bold"/>
                <a:sym typeface="Open Sans Bold"/>
              </a:rPr>
              <a:t>EXPLORATORY DATA ANALYSIS</a:t>
            </a:r>
          </a:p>
          <a:p>
            <a:pPr algn="l">
              <a:lnSpc>
                <a:spcPts val="1960"/>
              </a:lnSpc>
              <a:spcBef>
                <a:spcPct val="0"/>
              </a:spcBef>
            </a:pPr>
            <a:endParaRPr lang="en-US" sz="2800" dirty="0">
              <a:solidFill>
                <a:srgbClr val="D19C26"/>
              </a:solidFill>
              <a:latin typeface="Candara" panose="020E0502030303020204" pitchFamily="34" charset="0"/>
              <a:ea typeface="Open Sans Bold"/>
              <a:cs typeface="Open Sans Bold"/>
              <a:sym typeface="Open Sans Bold"/>
            </a:endParaRPr>
          </a:p>
          <a:p>
            <a:pPr algn="l">
              <a:lnSpc>
                <a:spcPts val="1960"/>
              </a:lnSpc>
              <a:spcBef>
                <a:spcPct val="0"/>
              </a:spcBef>
            </a:pPr>
            <a:endParaRPr lang="en-US" sz="2800" dirty="0">
              <a:solidFill>
                <a:srgbClr val="D19C26"/>
              </a:solidFill>
              <a:latin typeface="Candara" panose="020E0502030303020204" pitchFamily="34" charset="0"/>
              <a:ea typeface="Open Sans Bold"/>
              <a:cs typeface="Open Sans Bold"/>
              <a:sym typeface="Open Sans Bold"/>
            </a:endParaRPr>
          </a:p>
          <a:p>
            <a:pPr algn="l">
              <a:lnSpc>
                <a:spcPts val="1960"/>
              </a:lnSpc>
              <a:spcBef>
                <a:spcPct val="0"/>
              </a:spcBef>
            </a:pPr>
            <a:r>
              <a:rPr lang="en-US" sz="2800" dirty="0">
                <a:solidFill>
                  <a:srgbClr val="D19C26"/>
                </a:solidFill>
                <a:latin typeface="Candara" panose="020E0502030303020204" pitchFamily="34" charset="0"/>
                <a:ea typeface="Open Sans Bold"/>
                <a:cs typeface="Open Sans Bold"/>
                <a:sym typeface="Open Sans Bold"/>
              </a:rPr>
              <a:t>MODEL EVALUATION</a:t>
            </a:r>
          </a:p>
          <a:p>
            <a:pPr algn="l">
              <a:lnSpc>
                <a:spcPts val="1960"/>
              </a:lnSpc>
              <a:spcBef>
                <a:spcPct val="0"/>
              </a:spcBef>
            </a:pPr>
            <a:endParaRPr lang="en-US" sz="2800" dirty="0">
              <a:solidFill>
                <a:srgbClr val="D19C26"/>
              </a:solidFill>
              <a:latin typeface="Candara" panose="020E0502030303020204" pitchFamily="34" charset="0"/>
              <a:ea typeface="Open Sans Bold"/>
              <a:cs typeface="Open Sans Bold"/>
              <a:sym typeface="Open Sans Bold"/>
            </a:endParaRPr>
          </a:p>
          <a:p>
            <a:pPr algn="l">
              <a:lnSpc>
                <a:spcPts val="1960"/>
              </a:lnSpc>
              <a:spcBef>
                <a:spcPct val="0"/>
              </a:spcBef>
            </a:pPr>
            <a:endParaRPr lang="en-US" sz="2800" dirty="0">
              <a:solidFill>
                <a:srgbClr val="D19C26"/>
              </a:solidFill>
              <a:latin typeface="Candara" panose="020E0502030303020204" pitchFamily="34" charset="0"/>
              <a:ea typeface="Open Sans Bold"/>
              <a:cs typeface="Open Sans Bold"/>
              <a:sym typeface="Open Sans Bold"/>
            </a:endParaRPr>
          </a:p>
          <a:p>
            <a:pPr algn="l">
              <a:lnSpc>
                <a:spcPts val="1960"/>
              </a:lnSpc>
              <a:spcBef>
                <a:spcPct val="0"/>
              </a:spcBef>
            </a:pPr>
            <a:r>
              <a:rPr lang="en-US" sz="2800" dirty="0">
                <a:solidFill>
                  <a:srgbClr val="D19C26"/>
                </a:solidFill>
                <a:latin typeface="Candara" panose="020E0502030303020204" pitchFamily="34" charset="0"/>
                <a:ea typeface="Open Sans Bold"/>
                <a:cs typeface="Open Sans Bold"/>
                <a:sym typeface="Open Sans Bold"/>
              </a:rPr>
              <a:t>FUTURE ENHANCEMENT</a:t>
            </a:r>
          </a:p>
          <a:p>
            <a:pPr algn="l">
              <a:lnSpc>
                <a:spcPts val="1960"/>
              </a:lnSpc>
              <a:spcBef>
                <a:spcPct val="0"/>
              </a:spcBef>
            </a:pPr>
            <a:endParaRPr lang="en-US" sz="2800" dirty="0">
              <a:solidFill>
                <a:srgbClr val="D19C26"/>
              </a:solidFill>
              <a:latin typeface="Candara" panose="020E0502030303020204" pitchFamily="34" charset="0"/>
              <a:ea typeface="Open Sans Bold"/>
              <a:cs typeface="Open Sans Bold"/>
              <a:sym typeface="Open Sans Bold"/>
            </a:endParaRPr>
          </a:p>
          <a:p>
            <a:pPr algn="l">
              <a:lnSpc>
                <a:spcPts val="1960"/>
              </a:lnSpc>
              <a:spcBef>
                <a:spcPct val="0"/>
              </a:spcBef>
            </a:pPr>
            <a:endParaRPr lang="en-US" sz="2800" dirty="0">
              <a:solidFill>
                <a:srgbClr val="D19C26"/>
              </a:solidFill>
              <a:latin typeface="Candara" panose="020E0502030303020204" pitchFamily="34" charset="0"/>
              <a:ea typeface="Open Sans Bold"/>
              <a:cs typeface="Open Sans Bold"/>
              <a:sym typeface="Open Sans Bold"/>
            </a:endParaRPr>
          </a:p>
          <a:p>
            <a:pPr algn="l">
              <a:lnSpc>
                <a:spcPts val="1960"/>
              </a:lnSpc>
              <a:spcBef>
                <a:spcPct val="0"/>
              </a:spcBef>
            </a:pPr>
            <a:r>
              <a:rPr lang="en-US" sz="2800" dirty="0">
                <a:solidFill>
                  <a:srgbClr val="D19C26"/>
                </a:solidFill>
                <a:latin typeface="Candara" panose="020E0502030303020204" pitchFamily="34" charset="0"/>
                <a:ea typeface="Open Sans Bold"/>
                <a:cs typeface="Open Sans Bold"/>
                <a:sym typeface="Open Sans Bold"/>
              </a:rPr>
              <a:t>REFERENCES</a:t>
            </a:r>
          </a:p>
        </p:txBody>
      </p:sp>
      <p:grpSp>
        <p:nvGrpSpPr>
          <p:cNvPr id="3" name="Group 8">
            <a:extLst>
              <a:ext uri="{FF2B5EF4-FFF2-40B4-BE49-F238E27FC236}">
                <a16:creationId xmlns:a16="http://schemas.microsoft.com/office/drawing/2014/main" id="{04A306C2-0058-E36B-868F-ABB1C5089BFC}"/>
              </a:ext>
            </a:extLst>
          </p:cNvPr>
          <p:cNvGrpSpPr/>
          <p:nvPr/>
        </p:nvGrpSpPr>
        <p:grpSpPr>
          <a:xfrm>
            <a:off x="17259300" y="-1143000"/>
            <a:ext cx="1028700" cy="1028700"/>
            <a:chOff x="0" y="0"/>
            <a:chExt cx="812800" cy="812800"/>
          </a:xfrm>
        </p:grpSpPr>
        <p:sp>
          <p:nvSpPr>
            <p:cNvPr id="5" name="Freeform 9">
              <a:extLst>
                <a:ext uri="{FF2B5EF4-FFF2-40B4-BE49-F238E27FC236}">
                  <a16:creationId xmlns:a16="http://schemas.microsoft.com/office/drawing/2014/main" id="{C6159D2B-AF07-4B20-E2EF-8D6F6691BD18}"/>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txBody>
            <a:bodyPr/>
            <a:lstStyle/>
            <a:p>
              <a:endParaRPr lang="en-US"/>
            </a:p>
          </p:txBody>
        </p:sp>
        <p:sp>
          <p:nvSpPr>
            <p:cNvPr id="6" name="TextBox 10">
              <a:extLst>
                <a:ext uri="{FF2B5EF4-FFF2-40B4-BE49-F238E27FC236}">
                  <a16:creationId xmlns:a16="http://schemas.microsoft.com/office/drawing/2014/main" id="{41FADEDA-A3C1-98C8-3AD8-B54B09D2C696}"/>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7" name="TextBox 17">
            <a:extLst>
              <a:ext uri="{FF2B5EF4-FFF2-40B4-BE49-F238E27FC236}">
                <a16:creationId xmlns:a16="http://schemas.microsoft.com/office/drawing/2014/main" id="{6014BBD4-49F6-7F74-8398-D1BEFCC0CF1A}"/>
              </a:ext>
            </a:extLst>
          </p:cNvPr>
          <p:cNvSpPr txBox="1"/>
          <p:nvPr/>
        </p:nvSpPr>
        <p:spPr>
          <a:xfrm>
            <a:off x="17490806" y="-763233"/>
            <a:ext cx="720994" cy="238720"/>
          </a:xfrm>
          <a:prstGeom prst="rect">
            <a:avLst/>
          </a:prstGeom>
        </p:spPr>
        <p:txBody>
          <a:bodyPr lIns="0" tIns="0" rIns="0" bIns="0" rtlCol="0" anchor="t">
            <a:spAutoFit/>
          </a:bodyPr>
          <a:lstStyle/>
          <a:p>
            <a:pPr algn="ctr">
              <a:lnSpc>
                <a:spcPts val="1960"/>
              </a:lnSpc>
              <a:spcBef>
                <a:spcPct val="0"/>
              </a:spcBef>
            </a:pPr>
            <a:r>
              <a:rPr lang="en-US" sz="1400" b="1" dirty="0">
                <a:solidFill>
                  <a:srgbClr val="FFFFFF"/>
                </a:solidFill>
                <a:latin typeface="Open Sans Bold"/>
                <a:ea typeface="Open Sans Bold"/>
                <a:cs typeface="Open Sans Bold"/>
                <a:sym typeface="Open Sans Bold"/>
              </a:rPr>
              <a:t>02</a:t>
            </a:r>
          </a:p>
        </p:txBody>
      </p:sp>
      <p:grpSp>
        <p:nvGrpSpPr>
          <p:cNvPr id="8" name="Group 18">
            <a:extLst>
              <a:ext uri="{FF2B5EF4-FFF2-40B4-BE49-F238E27FC236}">
                <a16:creationId xmlns:a16="http://schemas.microsoft.com/office/drawing/2014/main" id="{2B37FD8A-2279-C603-E4AB-3F9E233B4FCD}"/>
              </a:ext>
            </a:extLst>
          </p:cNvPr>
          <p:cNvGrpSpPr/>
          <p:nvPr/>
        </p:nvGrpSpPr>
        <p:grpSpPr>
          <a:xfrm>
            <a:off x="9144000" y="-12230100"/>
            <a:ext cx="8115300" cy="4000715"/>
            <a:chOff x="0" y="0"/>
            <a:chExt cx="10820400" cy="5334287"/>
          </a:xfrm>
        </p:grpSpPr>
        <p:pic>
          <p:nvPicPr>
            <p:cNvPr id="9" name="Picture 19">
              <a:extLst>
                <a:ext uri="{FF2B5EF4-FFF2-40B4-BE49-F238E27FC236}">
                  <a16:creationId xmlns:a16="http://schemas.microsoft.com/office/drawing/2014/main" id="{46E9CDD9-F9DB-1295-D007-5520CBD74C80}"/>
                </a:ext>
              </a:extLst>
            </p:cNvPr>
            <p:cNvPicPr>
              <a:picLocks noChangeAspect="1"/>
            </p:cNvPicPr>
            <p:nvPr/>
          </p:nvPicPr>
          <p:blipFill>
            <a:blip r:embed="rId5"/>
            <a:srcRect t="6754" b="19251"/>
            <a:stretch>
              <a:fillRect/>
            </a:stretch>
          </p:blipFill>
          <p:spPr>
            <a:xfrm>
              <a:off x="0" y="0"/>
              <a:ext cx="10820400" cy="5334287"/>
            </a:xfrm>
            <a:prstGeom prst="rect">
              <a:avLst/>
            </a:prstGeom>
          </p:spPr>
        </p:pic>
      </p:grpSp>
      <p:sp>
        <p:nvSpPr>
          <p:cNvPr id="13" name="TextBox 12">
            <a:extLst>
              <a:ext uri="{FF2B5EF4-FFF2-40B4-BE49-F238E27FC236}">
                <a16:creationId xmlns:a16="http://schemas.microsoft.com/office/drawing/2014/main" id="{4FB2B211-C327-5AA3-C40E-B1FAF22F6692}"/>
              </a:ext>
            </a:extLst>
          </p:cNvPr>
          <p:cNvSpPr txBox="1"/>
          <p:nvPr/>
        </p:nvSpPr>
        <p:spPr>
          <a:xfrm>
            <a:off x="541350" y="-9334500"/>
            <a:ext cx="3040050" cy="707886"/>
          </a:xfrm>
          <a:prstGeom prst="rect">
            <a:avLst/>
          </a:prstGeom>
        </p:spPr>
        <p:txBody>
          <a:bodyPr wrap="square" lIns="0" tIns="0" rIns="0" bIns="0" rtlCol="0" anchor="t">
            <a:spAutoFit/>
          </a:bodyPr>
          <a:lstStyle/>
          <a:p>
            <a:pPr algn="l">
              <a:lnSpc>
                <a:spcPts val="5632"/>
              </a:lnSpc>
            </a:pPr>
            <a:r>
              <a:rPr lang="en-US" sz="4400" b="1" dirty="0">
                <a:solidFill>
                  <a:srgbClr val="1F2020"/>
                </a:solidFill>
                <a:latin typeface="Poppins Bold"/>
                <a:ea typeface="Poppins Bold"/>
                <a:cs typeface="Poppins Bold"/>
                <a:sym typeface="Poppins Bold"/>
              </a:rPr>
              <a:t>ABSTRACT</a:t>
            </a:r>
          </a:p>
        </p:txBody>
      </p:sp>
      <p:sp>
        <p:nvSpPr>
          <p:cNvPr id="2" name="TextBox 1">
            <a:extLst>
              <a:ext uri="{FF2B5EF4-FFF2-40B4-BE49-F238E27FC236}">
                <a16:creationId xmlns:a16="http://schemas.microsoft.com/office/drawing/2014/main" id="{E88EB06F-DD80-7649-A584-951FE178545F}"/>
              </a:ext>
            </a:extLst>
          </p:cNvPr>
          <p:cNvSpPr txBox="1"/>
          <p:nvPr/>
        </p:nvSpPr>
        <p:spPr>
          <a:xfrm>
            <a:off x="914400" y="13965615"/>
            <a:ext cx="7002450" cy="6494085"/>
          </a:xfrm>
          <a:prstGeom prst="rect">
            <a:avLst/>
          </a:prstGeom>
          <a:noFill/>
        </p:spPr>
        <p:txBody>
          <a:bodyPr wrap="square" rtlCol="0">
            <a:spAutoFit/>
          </a:bodyPr>
          <a:lstStyle/>
          <a:p>
            <a:pPr algn="just"/>
            <a:r>
              <a:rPr lang="en-US" sz="3200" b="0" i="0" u="none" strike="noStrike" dirty="0">
                <a:solidFill>
                  <a:srgbClr val="000000"/>
                </a:solidFill>
                <a:effectLst/>
                <a:latin typeface="-webkit-standard"/>
              </a:rPr>
              <a:t>The "Smart Soil Crop Recommender Dataset" project is designed to assist in making data-driven agricultural decisions by recommending suitable crops based on soil characteristics. This project aims to empower farmers with accurate, region-specific recommendations to enhance crop yields and ensure efficient resource utilization. The presentation outlines the dataset's composition, the analytical methods employed, and the project's anticipated impact on modern agriculture.</a:t>
            </a:r>
            <a:endParaRPr lang="en-US" sz="3200" dirty="0"/>
          </a:p>
        </p:txBody>
      </p:sp>
    </p:spTree>
    <p:extLst>
      <p:ext uri="{BB962C8B-B14F-4D97-AF65-F5344CB8AC3E}">
        <p14:creationId xmlns:p14="http://schemas.microsoft.com/office/powerpoint/2010/main" val="10841013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a:off x="17259300" y="9258300"/>
            <a:ext cx="1028700" cy="1028700"/>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txBody>
            <a:bodyPr/>
            <a:lstStyle/>
            <a:p>
              <a:endParaRPr lang="en-US"/>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p:cNvSpPr txBox="1"/>
          <p:nvPr/>
        </p:nvSpPr>
        <p:spPr>
          <a:xfrm>
            <a:off x="17413153" y="9638067"/>
            <a:ext cx="720994" cy="240591"/>
          </a:xfrm>
          <a:prstGeom prst="rect">
            <a:avLst/>
          </a:prstGeom>
        </p:spPr>
        <p:txBody>
          <a:bodyPr lIns="0" tIns="0" rIns="0" bIns="0" rtlCol="0" anchor="t">
            <a:spAutoFit/>
          </a:bodyPr>
          <a:lstStyle/>
          <a:p>
            <a:pPr algn="ctr">
              <a:lnSpc>
                <a:spcPts val="1960"/>
              </a:lnSpc>
              <a:spcBef>
                <a:spcPct val="0"/>
              </a:spcBef>
            </a:pPr>
            <a:r>
              <a:rPr lang="en-US" sz="1400" b="1" dirty="0">
                <a:solidFill>
                  <a:srgbClr val="FFFFFF"/>
                </a:solidFill>
                <a:latin typeface="Open Sans Bold"/>
                <a:ea typeface="Open Sans Bold"/>
                <a:cs typeface="Open Sans Bold"/>
                <a:sym typeface="Open Sans Bold"/>
              </a:rPr>
              <a:t>18</a:t>
            </a:r>
          </a:p>
        </p:txBody>
      </p:sp>
      <p:sp>
        <p:nvSpPr>
          <p:cNvPr id="24" name="TextBox 24"/>
          <p:cNvSpPr txBox="1"/>
          <p:nvPr/>
        </p:nvSpPr>
        <p:spPr>
          <a:xfrm>
            <a:off x="381000" y="266700"/>
            <a:ext cx="4580536" cy="707886"/>
          </a:xfrm>
          <a:prstGeom prst="rect">
            <a:avLst/>
          </a:prstGeom>
        </p:spPr>
        <p:txBody>
          <a:bodyPr lIns="0" tIns="0" rIns="0" bIns="0" rtlCol="0" anchor="t">
            <a:spAutoFit/>
          </a:bodyPr>
          <a:lstStyle/>
          <a:p>
            <a:pPr algn="l">
              <a:lnSpc>
                <a:spcPts val="5632"/>
              </a:lnSpc>
            </a:pPr>
            <a:r>
              <a:rPr lang="en-US" sz="4400" b="1" dirty="0">
                <a:solidFill>
                  <a:srgbClr val="1F2020"/>
                </a:solidFill>
                <a:latin typeface="Poppins Bold"/>
                <a:ea typeface="Poppins Bold"/>
                <a:cs typeface="Poppins Bold"/>
                <a:sym typeface="Poppins Bold"/>
              </a:rPr>
              <a:t>Label Encoding</a:t>
            </a:r>
          </a:p>
        </p:txBody>
      </p:sp>
      <p:grpSp>
        <p:nvGrpSpPr>
          <p:cNvPr id="25" name="Group 25"/>
          <p:cNvGrpSpPr/>
          <p:nvPr/>
        </p:nvGrpSpPr>
        <p:grpSpPr>
          <a:xfrm>
            <a:off x="381000" y="1236053"/>
            <a:ext cx="1217927" cy="47625"/>
            <a:chOff x="0" y="0"/>
            <a:chExt cx="962313" cy="37630"/>
          </a:xfrm>
        </p:grpSpPr>
        <p:sp>
          <p:nvSpPr>
            <p:cNvPr id="26" name="Freeform 26"/>
            <p:cNvSpPr/>
            <p:nvPr/>
          </p:nvSpPr>
          <p:spPr>
            <a:xfrm>
              <a:off x="0" y="0"/>
              <a:ext cx="962313" cy="37630"/>
            </a:xfrm>
            <a:custGeom>
              <a:avLst/>
              <a:gdLst/>
              <a:ahLst/>
              <a:cxnLst/>
              <a:rect l="l" t="t" r="r" b="b"/>
              <a:pathLst>
                <a:path w="962313" h="37630">
                  <a:moveTo>
                    <a:pt x="0" y="0"/>
                  </a:moveTo>
                  <a:lnTo>
                    <a:pt x="962313" y="0"/>
                  </a:lnTo>
                  <a:lnTo>
                    <a:pt x="962313" y="37630"/>
                  </a:lnTo>
                  <a:lnTo>
                    <a:pt x="0" y="37630"/>
                  </a:lnTo>
                  <a:close/>
                </a:path>
              </a:pathLst>
            </a:custGeom>
            <a:solidFill>
              <a:srgbClr val="D19C26"/>
            </a:solidFill>
          </p:spPr>
          <p:txBody>
            <a:bodyPr/>
            <a:lstStyle/>
            <a:p>
              <a:endParaRPr lang="en-US"/>
            </a:p>
          </p:txBody>
        </p:sp>
        <p:sp>
          <p:nvSpPr>
            <p:cNvPr id="27" name="TextBox 27"/>
            <p:cNvSpPr txBox="1"/>
            <p:nvPr/>
          </p:nvSpPr>
          <p:spPr>
            <a:xfrm>
              <a:off x="0" y="-38100"/>
              <a:ext cx="962313" cy="75730"/>
            </a:xfrm>
            <a:prstGeom prst="rect">
              <a:avLst/>
            </a:prstGeom>
          </p:spPr>
          <p:txBody>
            <a:bodyPr lIns="50800" tIns="50800" rIns="50800" bIns="50800" rtlCol="0" anchor="ctr"/>
            <a:lstStyle/>
            <a:p>
              <a:pPr algn="ctr">
                <a:lnSpc>
                  <a:spcPts val="2659"/>
                </a:lnSpc>
                <a:spcBef>
                  <a:spcPct val="0"/>
                </a:spcBef>
              </a:pPr>
              <a:endParaRPr/>
            </a:p>
          </p:txBody>
        </p:sp>
      </p:grpSp>
      <p:pic>
        <p:nvPicPr>
          <p:cNvPr id="3" name="Picture 2" descr="A screen shot of a computer&#10;&#10;Description automatically generated">
            <a:extLst>
              <a:ext uri="{FF2B5EF4-FFF2-40B4-BE49-F238E27FC236}">
                <a16:creationId xmlns:a16="http://schemas.microsoft.com/office/drawing/2014/main" id="{11D501E2-A189-FE41-9169-E6AB7A0A013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76174" y="2324100"/>
            <a:ext cx="10984030" cy="6248400"/>
          </a:xfrm>
          <a:prstGeom prst="rect">
            <a:avLst/>
          </a:prstGeom>
        </p:spPr>
      </p:pic>
      <p:sp>
        <p:nvSpPr>
          <p:cNvPr id="4" name="TextBox 24">
            <a:extLst>
              <a:ext uri="{FF2B5EF4-FFF2-40B4-BE49-F238E27FC236}">
                <a16:creationId xmlns:a16="http://schemas.microsoft.com/office/drawing/2014/main" id="{21115A4A-0DFC-C992-47FC-3DD5DFE5C191}"/>
              </a:ext>
            </a:extLst>
          </p:cNvPr>
          <p:cNvSpPr txBox="1"/>
          <p:nvPr/>
        </p:nvSpPr>
        <p:spPr>
          <a:xfrm>
            <a:off x="20497800" y="-3009900"/>
            <a:ext cx="6629400" cy="707886"/>
          </a:xfrm>
          <a:prstGeom prst="rect">
            <a:avLst/>
          </a:prstGeom>
        </p:spPr>
        <p:txBody>
          <a:bodyPr wrap="square" lIns="0" tIns="0" rIns="0" bIns="0" rtlCol="0" anchor="t">
            <a:spAutoFit/>
          </a:bodyPr>
          <a:lstStyle/>
          <a:p>
            <a:pPr algn="l">
              <a:lnSpc>
                <a:spcPts val="5632"/>
              </a:lnSpc>
            </a:pPr>
            <a:r>
              <a:rPr lang="en-US" sz="4400" b="1" dirty="0">
                <a:solidFill>
                  <a:srgbClr val="1F2020"/>
                </a:solidFill>
                <a:latin typeface="Poppins Bold"/>
                <a:ea typeface="Poppins Bold"/>
                <a:cs typeface="Poppins Bold"/>
                <a:sym typeface="Poppins Bold"/>
              </a:rPr>
              <a:t>Model Implementation</a:t>
            </a:r>
          </a:p>
        </p:txBody>
      </p:sp>
      <p:grpSp>
        <p:nvGrpSpPr>
          <p:cNvPr id="5" name="Group 25">
            <a:extLst>
              <a:ext uri="{FF2B5EF4-FFF2-40B4-BE49-F238E27FC236}">
                <a16:creationId xmlns:a16="http://schemas.microsoft.com/office/drawing/2014/main" id="{516223C2-D6A2-E8D7-71F0-9C89F991B1D5}"/>
              </a:ext>
            </a:extLst>
          </p:cNvPr>
          <p:cNvGrpSpPr/>
          <p:nvPr/>
        </p:nvGrpSpPr>
        <p:grpSpPr>
          <a:xfrm>
            <a:off x="-3810000" y="14135100"/>
            <a:ext cx="1217927" cy="47625"/>
            <a:chOff x="0" y="0"/>
            <a:chExt cx="962313" cy="37630"/>
          </a:xfrm>
        </p:grpSpPr>
        <p:sp>
          <p:nvSpPr>
            <p:cNvPr id="6" name="Freeform 26">
              <a:extLst>
                <a:ext uri="{FF2B5EF4-FFF2-40B4-BE49-F238E27FC236}">
                  <a16:creationId xmlns:a16="http://schemas.microsoft.com/office/drawing/2014/main" id="{416D12DC-0011-F54B-32D7-0BFE768D30E4}"/>
                </a:ext>
              </a:extLst>
            </p:cNvPr>
            <p:cNvSpPr/>
            <p:nvPr/>
          </p:nvSpPr>
          <p:spPr>
            <a:xfrm>
              <a:off x="0" y="0"/>
              <a:ext cx="962313" cy="37630"/>
            </a:xfrm>
            <a:custGeom>
              <a:avLst/>
              <a:gdLst/>
              <a:ahLst/>
              <a:cxnLst/>
              <a:rect l="l" t="t" r="r" b="b"/>
              <a:pathLst>
                <a:path w="962313" h="37630">
                  <a:moveTo>
                    <a:pt x="0" y="0"/>
                  </a:moveTo>
                  <a:lnTo>
                    <a:pt x="962313" y="0"/>
                  </a:lnTo>
                  <a:lnTo>
                    <a:pt x="962313" y="37630"/>
                  </a:lnTo>
                  <a:lnTo>
                    <a:pt x="0" y="37630"/>
                  </a:lnTo>
                  <a:close/>
                </a:path>
              </a:pathLst>
            </a:custGeom>
            <a:solidFill>
              <a:srgbClr val="D19C26"/>
            </a:solidFill>
          </p:spPr>
          <p:txBody>
            <a:bodyPr/>
            <a:lstStyle/>
            <a:p>
              <a:endParaRPr lang="en-US"/>
            </a:p>
          </p:txBody>
        </p:sp>
        <p:sp>
          <p:nvSpPr>
            <p:cNvPr id="7" name="TextBox 27">
              <a:extLst>
                <a:ext uri="{FF2B5EF4-FFF2-40B4-BE49-F238E27FC236}">
                  <a16:creationId xmlns:a16="http://schemas.microsoft.com/office/drawing/2014/main" id="{09B1BA92-41A8-4EF9-18F7-CE843C39054A}"/>
                </a:ext>
              </a:extLst>
            </p:cNvPr>
            <p:cNvSpPr txBox="1"/>
            <p:nvPr/>
          </p:nvSpPr>
          <p:spPr>
            <a:xfrm>
              <a:off x="0" y="-38100"/>
              <a:ext cx="962313" cy="75730"/>
            </a:xfrm>
            <a:prstGeom prst="rect">
              <a:avLst/>
            </a:prstGeom>
          </p:spPr>
          <p:txBody>
            <a:bodyPr lIns="50800" tIns="50800" rIns="50800" bIns="50800" rtlCol="0" anchor="ctr"/>
            <a:lstStyle/>
            <a:p>
              <a:pPr algn="ctr">
                <a:lnSpc>
                  <a:spcPts val="2659"/>
                </a:lnSpc>
                <a:spcBef>
                  <a:spcPct val="0"/>
                </a:spcBef>
              </a:pPr>
              <a:endParaRPr/>
            </a:p>
          </p:txBody>
        </p:sp>
      </p:grpSp>
      <p:pic>
        <p:nvPicPr>
          <p:cNvPr id="11" name="Picture 10" descr="A screenshot of a computer&#10;&#10;Description automatically generated">
            <a:extLst>
              <a:ext uri="{FF2B5EF4-FFF2-40B4-BE49-F238E27FC236}">
                <a16:creationId xmlns:a16="http://schemas.microsoft.com/office/drawing/2014/main" id="{CE423BF4-128F-6305-4DA7-367FCEC6E4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317200" y="13525500"/>
            <a:ext cx="14508026" cy="8175415"/>
          </a:xfrm>
          <a:prstGeom prst="rect">
            <a:avLst/>
          </a:prstGeom>
        </p:spPr>
      </p:pic>
      <p:sp>
        <p:nvSpPr>
          <p:cNvPr id="14" name="TextBox 20">
            <a:extLst>
              <a:ext uri="{FF2B5EF4-FFF2-40B4-BE49-F238E27FC236}">
                <a16:creationId xmlns:a16="http://schemas.microsoft.com/office/drawing/2014/main" id="{CCA1DB31-2145-C5A6-A5EC-7C0D2F2A0A2A}"/>
              </a:ext>
            </a:extLst>
          </p:cNvPr>
          <p:cNvSpPr txBox="1"/>
          <p:nvPr/>
        </p:nvSpPr>
        <p:spPr>
          <a:xfrm>
            <a:off x="4953000" y="-11087100"/>
            <a:ext cx="8686800" cy="707886"/>
          </a:xfrm>
          <a:prstGeom prst="rect">
            <a:avLst/>
          </a:prstGeom>
        </p:spPr>
        <p:txBody>
          <a:bodyPr wrap="square" lIns="0" tIns="0" rIns="0" bIns="0" rtlCol="0" anchor="t">
            <a:spAutoFit/>
          </a:bodyPr>
          <a:lstStyle/>
          <a:p>
            <a:pPr marL="0" lvl="0" indent="0" algn="ctr">
              <a:lnSpc>
                <a:spcPts val="5632"/>
              </a:lnSpc>
              <a:spcBef>
                <a:spcPct val="0"/>
              </a:spcBef>
            </a:pPr>
            <a:r>
              <a:rPr lang="en-US" sz="4400" b="1" dirty="0">
                <a:solidFill>
                  <a:srgbClr val="1F2020"/>
                </a:solidFill>
                <a:latin typeface="Poppins Bold"/>
                <a:ea typeface="Poppins Bold"/>
                <a:cs typeface="Poppins Bold"/>
                <a:sym typeface="Poppins Bold"/>
              </a:rPr>
              <a:t>Visualizations</a:t>
            </a:r>
          </a:p>
        </p:txBody>
      </p:sp>
      <p:grpSp>
        <p:nvGrpSpPr>
          <p:cNvPr id="15" name="Group 21">
            <a:extLst>
              <a:ext uri="{FF2B5EF4-FFF2-40B4-BE49-F238E27FC236}">
                <a16:creationId xmlns:a16="http://schemas.microsoft.com/office/drawing/2014/main" id="{3D0D78A7-0E3F-D64E-371F-DF8FBE89E256}"/>
              </a:ext>
            </a:extLst>
          </p:cNvPr>
          <p:cNvGrpSpPr/>
          <p:nvPr/>
        </p:nvGrpSpPr>
        <p:grpSpPr>
          <a:xfrm>
            <a:off x="8535036" y="-10117748"/>
            <a:ext cx="1217927" cy="47625"/>
            <a:chOff x="0" y="0"/>
            <a:chExt cx="962313" cy="37630"/>
          </a:xfrm>
        </p:grpSpPr>
        <p:sp>
          <p:nvSpPr>
            <p:cNvPr id="16" name="Freeform 22">
              <a:extLst>
                <a:ext uri="{FF2B5EF4-FFF2-40B4-BE49-F238E27FC236}">
                  <a16:creationId xmlns:a16="http://schemas.microsoft.com/office/drawing/2014/main" id="{59BF9FBC-8745-E729-5822-3D764BDFEC24}"/>
                </a:ext>
              </a:extLst>
            </p:cNvPr>
            <p:cNvSpPr/>
            <p:nvPr/>
          </p:nvSpPr>
          <p:spPr>
            <a:xfrm>
              <a:off x="0" y="0"/>
              <a:ext cx="962313" cy="37630"/>
            </a:xfrm>
            <a:custGeom>
              <a:avLst/>
              <a:gdLst/>
              <a:ahLst/>
              <a:cxnLst/>
              <a:rect l="l" t="t" r="r" b="b"/>
              <a:pathLst>
                <a:path w="962313" h="37630">
                  <a:moveTo>
                    <a:pt x="0" y="0"/>
                  </a:moveTo>
                  <a:lnTo>
                    <a:pt x="962313" y="0"/>
                  </a:lnTo>
                  <a:lnTo>
                    <a:pt x="962313" y="37630"/>
                  </a:lnTo>
                  <a:lnTo>
                    <a:pt x="0" y="37630"/>
                  </a:lnTo>
                  <a:close/>
                </a:path>
              </a:pathLst>
            </a:custGeom>
            <a:solidFill>
              <a:srgbClr val="D19C26"/>
            </a:solidFill>
            <a:ln cap="sq">
              <a:noFill/>
              <a:prstDash val="solid"/>
              <a:miter/>
            </a:ln>
          </p:spPr>
          <p:txBody>
            <a:bodyPr/>
            <a:lstStyle/>
            <a:p>
              <a:endParaRPr lang="en-US"/>
            </a:p>
          </p:txBody>
        </p:sp>
        <p:sp>
          <p:nvSpPr>
            <p:cNvPr id="30" name="TextBox 23">
              <a:extLst>
                <a:ext uri="{FF2B5EF4-FFF2-40B4-BE49-F238E27FC236}">
                  <a16:creationId xmlns:a16="http://schemas.microsoft.com/office/drawing/2014/main" id="{AACF75BE-2812-889F-66EB-8C2A2272D0EA}"/>
                </a:ext>
              </a:extLst>
            </p:cNvPr>
            <p:cNvSpPr txBox="1"/>
            <p:nvPr/>
          </p:nvSpPr>
          <p:spPr>
            <a:xfrm>
              <a:off x="0" y="-38100"/>
              <a:ext cx="962313" cy="75730"/>
            </a:xfrm>
            <a:prstGeom prst="rect">
              <a:avLst/>
            </a:prstGeom>
          </p:spPr>
          <p:txBody>
            <a:bodyPr lIns="50800" tIns="50800" rIns="50800" bIns="50800" rtlCol="0" anchor="ctr"/>
            <a:lstStyle/>
            <a:p>
              <a:pPr marL="0" lvl="0" indent="0" algn="r">
                <a:lnSpc>
                  <a:spcPts val="2659"/>
                </a:lnSpc>
                <a:spcBef>
                  <a:spcPct val="0"/>
                </a:spcBef>
              </a:pPr>
              <a:endParaRPr/>
            </a:p>
          </p:txBody>
        </p:sp>
      </p:grpSp>
      <p:pic>
        <p:nvPicPr>
          <p:cNvPr id="31" name="Picture 30" descr="A graph of different colored lines&#10;&#10;Description automatically generated with medium confidence">
            <a:extLst>
              <a:ext uri="{FF2B5EF4-FFF2-40B4-BE49-F238E27FC236}">
                <a16:creationId xmlns:a16="http://schemas.microsoft.com/office/drawing/2014/main" id="{E207CDCA-15BF-0593-C7A0-0D1EAF8505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237544" y="-9709257"/>
            <a:ext cx="13030837" cy="769728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C9205F-45D2-CEB3-917A-87BE15EADD88}"/>
            </a:ext>
          </a:extLst>
        </p:cNvPr>
        <p:cNvGrpSpPr/>
        <p:nvPr/>
      </p:nvGrpSpPr>
      <p:grpSpPr>
        <a:xfrm>
          <a:off x="0" y="0"/>
          <a:ext cx="0" cy="0"/>
          <a:chOff x="0" y="0"/>
          <a:chExt cx="0" cy="0"/>
        </a:xfrm>
      </p:grpSpPr>
      <p:grpSp>
        <p:nvGrpSpPr>
          <p:cNvPr id="8" name="Group 8">
            <a:extLst>
              <a:ext uri="{FF2B5EF4-FFF2-40B4-BE49-F238E27FC236}">
                <a16:creationId xmlns:a16="http://schemas.microsoft.com/office/drawing/2014/main" id="{B61EF00E-AC25-89C6-4355-B764622AE55E}"/>
              </a:ext>
            </a:extLst>
          </p:cNvPr>
          <p:cNvGrpSpPr/>
          <p:nvPr/>
        </p:nvGrpSpPr>
        <p:grpSpPr>
          <a:xfrm>
            <a:off x="17259300" y="9258300"/>
            <a:ext cx="1028700" cy="1028700"/>
            <a:chOff x="0" y="0"/>
            <a:chExt cx="812800" cy="812800"/>
          </a:xfrm>
        </p:grpSpPr>
        <p:sp>
          <p:nvSpPr>
            <p:cNvPr id="9" name="Freeform 9">
              <a:extLst>
                <a:ext uri="{FF2B5EF4-FFF2-40B4-BE49-F238E27FC236}">
                  <a16:creationId xmlns:a16="http://schemas.microsoft.com/office/drawing/2014/main" id="{D5792D14-B70C-3290-A916-C13B24831255}"/>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txBody>
            <a:bodyPr/>
            <a:lstStyle/>
            <a:p>
              <a:endParaRPr lang="en-US"/>
            </a:p>
          </p:txBody>
        </p:sp>
        <p:sp>
          <p:nvSpPr>
            <p:cNvPr id="10" name="TextBox 10">
              <a:extLst>
                <a:ext uri="{FF2B5EF4-FFF2-40B4-BE49-F238E27FC236}">
                  <a16:creationId xmlns:a16="http://schemas.microsoft.com/office/drawing/2014/main" id="{FB196DAD-12C2-8F37-AA7D-234A63F59124}"/>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a:extLst>
              <a:ext uri="{FF2B5EF4-FFF2-40B4-BE49-F238E27FC236}">
                <a16:creationId xmlns:a16="http://schemas.microsoft.com/office/drawing/2014/main" id="{B9AA01F0-79E6-5710-3848-2BFC2E0475D9}"/>
              </a:ext>
            </a:extLst>
          </p:cNvPr>
          <p:cNvSpPr txBox="1"/>
          <p:nvPr/>
        </p:nvSpPr>
        <p:spPr>
          <a:xfrm>
            <a:off x="17413153" y="9638067"/>
            <a:ext cx="720994" cy="240591"/>
          </a:xfrm>
          <a:prstGeom prst="rect">
            <a:avLst/>
          </a:prstGeom>
        </p:spPr>
        <p:txBody>
          <a:bodyPr lIns="0" tIns="0" rIns="0" bIns="0" rtlCol="0" anchor="t">
            <a:spAutoFit/>
          </a:bodyPr>
          <a:lstStyle/>
          <a:p>
            <a:pPr algn="ctr">
              <a:lnSpc>
                <a:spcPts val="1960"/>
              </a:lnSpc>
              <a:spcBef>
                <a:spcPct val="0"/>
              </a:spcBef>
            </a:pPr>
            <a:r>
              <a:rPr lang="en-US" sz="1400" b="1" dirty="0">
                <a:solidFill>
                  <a:srgbClr val="FFFFFF"/>
                </a:solidFill>
                <a:latin typeface="Open Sans Bold"/>
                <a:ea typeface="Open Sans Bold"/>
                <a:cs typeface="Open Sans Bold"/>
                <a:sym typeface="Open Sans Bold"/>
              </a:rPr>
              <a:t>19</a:t>
            </a:r>
          </a:p>
        </p:txBody>
      </p:sp>
      <p:sp>
        <p:nvSpPr>
          <p:cNvPr id="24" name="TextBox 24">
            <a:extLst>
              <a:ext uri="{FF2B5EF4-FFF2-40B4-BE49-F238E27FC236}">
                <a16:creationId xmlns:a16="http://schemas.microsoft.com/office/drawing/2014/main" id="{AFB9DFDB-C56B-772C-7125-84E3C3F041C1}"/>
              </a:ext>
            </a:extLst>
          </p:cNvPr>
          <p:cNvSpPr txBox="1"/>
          <p:nvPr/>
        </p:nvSpPr>
        <p:spPr>
          <a:xfrm>
            <a:off x="381000" y="342900"/>
            <a:ext cx="6629400" cy="707886"/>
          </a:xfrm>
          <a:prstGeom prst="rect">
            <a:avLst/>
          </a:prstGeom>
        </p:spPr>
        <p:txBody>
          <a:bodyPr wrap="square" lIns="0" tIns="0" rIns="0" bIns="0" rtlCol="0" anchor="t">
            <a:spAutoFit/>
          </a:bodyPr>
          <a:lstStyle/>
          <a:p>
            <a:pPr algn="l">
              <a:lnSpc>
                <a:spcPts val="5632"/>
              </a:lnSpc>
            </a:pPr>
            <a:r>
              <a:rPr lang="en-US" sz="4400" b="1" dirty="0">
                <a:solidFill>
                  <a:srgbClr val="1F2020"/>
                </a:solidFill>
                <a:latin typeface="Poppins Bold"/>
                <a:ea typeface="Poppins Bold"/>
                <a:cs typeface="Poppins Bold"/>
                <a:sym typeface="Poppins Bold"/>
              </a:rPr>
              <a:t>Model Implementation</a:t>
            </a:r>
          </a:p>
        </p:txBody>
      </p:sp>
      <p:grpSp>
        <p:nvGrpSpPr>
          <p:cNvPr id="25" name="Group 25">
            <a:extLst>
              <a:ext uri="{FF2B5EF4-FFF2-40B4-BE49-F238E27FC236}">
                <a16:creationId xmlns:a16="http://schemas.microsoft.com/office/drawing/2014/main" id="{5BAEB84A-1ED1-8A93-5E6A-E363A65EB7CF}"/>
              </a:ext>
            </a:extLst>
          </p:cNvPr>
          <p:cNvGrpSpPr/>
          <p:nvPr/>
        </p:nvGrpSpPr>
        <p:grpSpPr>
          <a:xfrm>
            <a:off x="381000" y="1312253"/>
            <a:ext cx="1217927" cy="47625"/>
            <a:chOff x="0" y="0"/>
            <a:chExt cx="962313" cy="37630"/>
          </a:xfrm>
        </p:grpSpPr>
        <p:sp>
          <p:nvSpPr>
            <p:cNvPr id="26" name="Freeform 26">
              <a:extLst>
                <a:ext uri="{FF2B5EF4-FFF2-40B4-BE49-F238E27FC236}">
                  <a16:creationId xmlns:a16="http://schemas.microsoft.com/office/drawing/2014/main" id="{237ABB15-19BF-DC32-788B-9A55F764DD87}"/>
                </a:ext>
              </a:extLst>
            </p:cNvPr>
            <p:cNvSpPr/>
            <p:nvPr/>
          </p:nvSpPr>
          <p:spPr>
            <a:xfrm>
              <a:off x="0" y="0"/>
              <a:ext cx="962313" cy="37630"/>
            </a:xfrm>
            <a:custGeom>
              <a:avLst/>
              <a:gdLst/>
              <a:ahLst/>
              <a:cxnLst/>
              <a:rect l="l" t="t" r="r" b="b"/>
              <a:pathLst>
                <a:path w="962313" h="37630">
                  <a:moveTo>
                    <a:pt x="0" y="0"/>
                  </a:moveTo>
                  <a:lnTo>
                    <a:pt x="962313" y="0"/>
                  </a:lnTo>
                  <a:lnTo>
                    <a:pt x="962313" y="37630"/>
                  </a:lnTo>
                  <a:lnTo>
                    <a:pt x="0" y="37630"/>
                  </a:lnTo>
                  <a:close/>
                </a:path>
              </a:pathLst>
            </a:custGeom>
            <a:solidFill>
              <a:srgbClr val="D19C26"/>
            </a:solidFill>
          </p:spPr>
          <p:txBody>
            <a:bodyPr/>
            <a:lstStyle/>
            <a:p>
              <a:endParaRPr lang="en-US"/>
            </a:p>
          </p:txBody>
        </p:sp>
        <p:sp>
          <p:nvSpPr>
            <p:cNvPr id="27" name="TextBox 27">
              <a:extLst>
                <a:ext uri="{FF2B5EF4-FFF2-40B4-BE49-F238E27FC236}">
                  <a16:creationId xmlns:a16="http://schemas.microsoft.com/office/drawing/2014/main" id="{43A563DC-A950-2060-F940-097BE3F877B4}"/>
                </a:ext>
              </a:extLst>
            </p:cNvPr>
            <p:cNvSpPr txBox="1"/>
            <p:nvPr/>
          </p:nvSpPr>
          <p:spPr>
            <a:xfrm>
              <a:off x="0" y="-38100"/>
              <a:ext cx="962313" cy="75730"/>
            </a:xfrm>
            <a:prstGeom prst="rect">
              <a:avLst/>
            </a:prstGeom>
          </p:spPr>
          <p:txBody>
            <a:bodyPr lIns="50800" tIns="50800" rIns="50800" bIns="50800" rtlCol="0" anchor="ctr"/>
            <a:lstStyle/>
            <a:p>
              <a:pPr algn="ctr">
                <a:lnSpc>
                  <a:spcPts val="2659"/>
                </a:lnSpc>
                <a:spcBef>
                  <a:spcPct val="0"/>
                </a:spcBef>
              </a:pPr>
              <a:endParaRPr/>
            </a:p>
          </p:txBody>
        </p:sp>
      </p:grpSp>
      <p:pic>
        <p:nvPicPr>
          <p:cNvPr id="6" name="Picture 5" descr="A screenshot of a computer&#10;&#10;Description automatically generated">
            <a:extLst>
              <a:ext uri="{FF2B5EF4-FFF2-40B4-BE49-F238E27FC236}">
                <a16:creationId xmlns:a16="http://schemas.microsoft.com/office/drawing/2014/main" id="{5191AC2D-EEEB-A7AD-82FB-8B8E00A9BBF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1768685"/>
            <a:ext cx="14508026" cy="8175415"/>
          </a:xfrm>
          <a:prstGeom prst="rect">
            <a:avLst/>
          </a:prstGeom>
        </p:spPr>
      </p:pic>
      <p:grpSp>
        <p:nvGrpSpPr>
          <p:cNvPr id="15" name="Group 25">
            <a:extLst>
              <a:ext uri="{FF2B5EF4-FFF2-40B4-BE49-F238E27FC236}">
                <a16:creationId xmlns:a16="http://schemas.microsoft.com/office/drawing/2014/main" id="{37F1968C-E0FB-0A02-A419-6764C0D8EA0E}"/>
              </a:ext>
            </a:extLst>
          </p:cNvPr>
          <p:cNvGrpSpPr/>
          <p:nvPr/>
        </p:nvGrpSpPr>
        <p:grpSpPr>
          <a:xfrm>
            <a:off x="22479000" y="1235755"/>
            <a:ext cx="1217927" cy="47625"/>
            <a:chOff x="0" y="0"/>
            <a:chExt cx="962313" cy="37630"/>
          </a:xfrm>
        </p:grpSpPr>
        <p:sp>
          <p:nvSpPr>
            <p:cNvPr id="16" name="Freeform 26">
              <a:extLst>
                <a:ext uri="{FF2B5EF4-FFF2-40B4-BE49-F238E27FC236}">
                  <a16:creationId xmlns:a16="http://schemas.microsoft.com/office/drawing/2014/main" id="{D9543BBB-3728-6D0E-FA16-EF4DAA42F5A0}"/>
                </a:ext>
              </a:extLst>
            </p:cNvPr>
            <p:cNvSpPr/>
            <p:nvPr/>
          </p:nvSpPr>
          <p:spPr>
            <a:xfrm>
              <a:off x="0" y="0"/>
              <a:ext cx="962313" cy="37630"/>
            </a:xfrm>
            <a:custGeom>
              <a:avLst/>
              <a:gdLst/>
              <a:ahLst/>
              <a:cxnLst/>
              <a:rect l="l" t="t" r="r" b="b"/>
              <a:pathLst>
                <a:path w="962313" h="37630">
                  <a:moveTo>
                    <a:pt x="0" y="0"/>
                  </a:moveTo>
                  <a:lnTo>
                    <a:pt x="962313" y="0"/>
                  </a:lnTo>
                  <a:lnTo>
                    <a:pt x="962313" y="37630"/>
                  </a:lnTo>
                  <a:lnTo>
                    <a:pt x="0" y="37630"/>
                  </a:lnTo>
                  <a:close/>
                </a:path>
              </a:pathLst>
            </a:custGeom>
            <a:solidFill>
              <a:srgbClr val="D19C26"/>
            </a:solidFill>
          </p:spPr>
          <p:txBody>
            <a:bodyPr/>
            <a:lstStyle/>
            <a:p>
              <a:endParaRPr lang="en-US"/>
            </a:p>
          </p:txBody>
        </p:sp>
        <p:sp>
          <p:nvSpPr>
            <p:cNvPr id="18" name="TextBox 27">
              <a:extLst>
                <a:ext uri="{FF2B5EF4-FFF2-40B4-BE49-F238E27FC236}">
                  <a16:creationId xmlns:a16="http://schemas.microsoft.com/office/drawing/2014/main" id="{D6F10CC6-D35A-1100-E1F4-8A07BD7BD709}"/>
                </a:ext>
              </a:extLst>
            </p:cNvPr>
            <p:cNvSpPr txBox="1"/>
            <p:nvPr/>
          </p:nvSpPr>
          <p:spPr>
            <a:xfrm>
              <a:off x="0" y="-38100"/>
              <a:ext cx="962313" cy="75730"/>
            </a:xfrm>
            <a:prstGeom prst="rect">
              <a:avLst/>
            </a:prstGeom>
          </p:spPr>
          <p:txBody>
            <a:bodyPr lIns="50800" tIns="50800" rIns="50800" bIns="50800" rtlCol="0" anchor="ctr"/>
            <a:lstStyle/>
            <a:p>
              <a:pPr algn="ctr">
                <a:lnSpc>
                  <a:spcPts val="2659"/>
                </a:lnSpc>
                <a:spcBef>
                  <a:spcPct val="0"/>
                </a:spcBef>
              </a:pPr>
              <a:endParaRPr/>
            </a:p>
          </p:txBody>
        </p:sp>
      </p:grpSp>
      <p:sp>
        <p:nvSpPr>
          <p:cNvPr id="20" name="TextBox 24">
            <a:extLst>
              <a:ext uri="{FF2B5EF4-FFF2-40B4-BE49-F238E27FC236}">
                <a16:creationId xmlns:a16="http://schemas.microsoft.com/office/drawing/2014/main" id="{BC926FC4-E427-E3A4-93F6-5AB4C7B9E11C}"/>
              </a:ext>
            </a:extLst>
          </p:cNvPr>
          <p:cNvSpPr txBox="1"/>
          <p:nvPr/>
        </p:nvSpPr>
        <p:spPr>
          <a:xfrm>
            <a:off x="-16277774" y="-9639300"/>
            <a:ext cx="4580536" cy="707886"/>
          </a:xfrm>
          <a:prstGeom prst="rect">
            <a:avLst/>
          </a:prstGeom>
        </p:spPr>
        <p:txBody>
          <a:bodyPr lIns="0" tIns="0" rIns="0" bIns="0" rtlCol="0" anchor="t">
            <a:spAutoFit/>
          </a:bodyPr>
          <a:lstStyle/>
          <a:p>
            <a:pPr algn="l">
              <a:lnSpc>
                <a:spcPts val="5632"/>
              </a:lnSpc>
            </a:pPr>
            <a:r>
              <a:rPr lang="en-US" sz="4400" b="1" dirty="0">
                <a:solidFill>
                  <a:srgbClr val="1F2020"/>
                </a:solidFill>
                <a:latin typeface="Poppins Bold"/>
                <a:ea typeface="Poppins Bold"/>
                <a:cs typeface="Poppins Bold"/>
                <a:sym typeface="Poppins Bold"/>
              </a:rPr>
              <a:t>Label Encoding</a:t>
            </a:r>
          </a:p>
        </p:txBody>
      </p:sp>
      <p:pic>
        <p:nvPicPr>
          <p:cNvPr id="21" name="Picture 20" descr="A screen shot of a computer&#10;&#10;Description automatically generated">
            <a:extLst>
              <a:ext uri="{FF2B5EF4-FFF2-40B4-BE49-F238E27FC236}">
                <a16:creationId xmlns:a16="http://schemas.microsoft.com/office/drawing/2014/main" id="{AA39206E-5D5B-9CED-09B5-A652C317E60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182600" y="-7581900"/>
            <a:ext cx="10984030" cy="6248400"/>
          </a:xfrm>
          <a:prstGeom prst="rect">
            <a:avLst/>
          </a:prstGeom>
        </p:spPr>
      </p:pic>
      <p:pic>
        <p:nvPicPr>
          <p:cNvPr id="22" name="Picture 21" descr="A screenshot of a computer&#10;&#10;Description automatically generated">
            <a:extLst>
              <a:ext uri="{FF2B5EF4-FFF2-40B4-BE49-F238E27FC236}">
                <a16:creationId xmlns:a16="http://schemas.microsoft.com/office/drawing/2014/main" id="{C7BACB70-A0AE-6CC5-B1E4-1BE9E3EDA7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999" y="10724744"/>
            <a:ext cx="8571326" cy="8363356"/>
          </a:xfrm>
          <a:prstGeom prst="rect">
            <a:avLst/>
          </a:prstGeom>
        </p:spPr>
      </p:pic>
      <p:pic>
        <p:nvPicPr>
          <p:cNvPr id="23" name="Picture 22" descr="A screenshot of a computer&#10;&#10;Description automatically generated">
            <a:extLst>
              <a:ext uri="{FF2B5EF4-FFF2-40B4-BE49-F238E27FC236}">
                <a16:creationId xmlns:a16="http://schemas.microsoft.com/office/drawing/2014/main" id="{1589C1CA-CA23-E482-4575-87750FB4A36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3348" y="19259144"/>
            <a:ext cx="6615452" cy="4781956"/>
          </a:xfrm>
          <a:prstGeom prst="rect">
            <a:avLst/>
          </a:prstGeom>
        </p:spPr>
      </p:pic>
      <p:pic>
        <p:nvPicPr>
          <p:cNvPr id="28" name="Picture 27">
            <a:extLst>
              <a:ext uri="{FF2B5EF4-FFF2-40B4-BE49-F238E27FC236}">
                <a16:creationId xmlns:a16="http://schemas.microsoft.com/office/drawing/2014/main" id="{384F6BA9-51B9-2826-88D6-743FE665ED59}"/>
              </a:ext>
            </a:extLst>
          </p:cNvPr>
          <p:cNvPicPr>
            <a:picLocks noChangeAspect="1"/>
          </p:cNvPicPr>
          <p:nvPr/>
        </p:nvPicPr>
        <p:blipFill>
          <a:blip r:embed="rId6"/>
          <a:stretch>
            <a:fillRect/>
          </a:stretch>
        </p:blipFill>
        <p:spPr>
          <a:xfrm>
            <a:off x="3998725" y="24879300"/>
            <a:ext cx="4953600" cy="2438400"/>
          </a:xfrm>
          <a:prstGeom prst="rect">
            <a:avLst/>
          </a:prstGeom>
        </p:spPr>
      </p:pic>
    </p:spTree>
    <p:extLst>
      <p:ext uri="{BB962C8B-B14F-4D97-AF65-F5344CB8AC3E}">
        <p14:creationId xmlns:p14="http://schemas.microsoft.com/office/powerpoint/2010/main" val="1085821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8DB17B-432E-2980-5E45-6D18AD0CD98B}"/>
            </a:ext>
          </a:extLst>
        </p:cNvPr>
        <p:cNvGrpSpPr/>
        <p:nvPr/>
      </p:nvGrpSpPr>
      <p:grpSpPr>
        <a:xfrm>
          <a:off x="0" y="0"/>
          <a:ext cx="0" cy="0"/>
          <a:chOff x="0" y="0"/>
          <a:chExt cx="0" cy="0"/>
        </a:xfrm>
      </p:grpSpPr>
      <p:grpSp>
        <p:nvGrpSpPr>
          <p:cNvPr id="8" name="Group 8">
            <a:extLst>
              <a:ext uri="{FF2B5EF4-FFF2-40B4-BE49-F238E27FC236}">
                <a16:creationId xmlns:a16="http://schemas.microsoft.com/office/drawing/2014/main" id="{393FA1AC-F931-9178-7A5C-A13929040DE0}"/>
              </a:ext>
            </a:extLst>
          </p:cNvPr>
          <p:cNvGrpSpPr/>
          <p:nvPr/>
        </p:nvGrpSpPr>
        <p:grpSpPr>
          <a:xfrm>
            <a:off x="17259300" y="9258300"/>
            <a:ext cx="1028700" cy="1028700"/>
            <a:chOff x="0" y="0"/>
            <a:chExt cx="812800" cy="812800"/>
          </a:xfrm>
        </p:grpSpPr>
        <p:sp>
          <p:nvSpPr>
            <p:cNvPr id="9" name="Freeform 9">
              <a:extLst>
                <a:ext uri="{FF2B5EF4-FFF2-40B4-BE49-F238E27FC236}">
                  <a16:creationId xmlns:a16="http://schemas.microsoft.com/office/drawing/2014/main" id="{C8ED66E9-7F91-40B8-9B34-DB70D3EBAE44}"/>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txBody>
            <a:bodyPr/>
            <a:lstStyle/>
            <a:p>
              <a:endParaRPr lang="en-US"/>
            </a:p>
          </p:txBody>
        </p:sp>
        <p:sp>
          <p:nvSpPr>
            <p:cNvPr id="10" name="TextBox 10">
              <a:extLst>
                <a:ext uri="{FF2B5EF4-FFF2-40B4-BE49-F238E27FC236}">
                  <a16:creationId xmlns:a16="http://schemas.microsoft.com/office/drawing/2014/main" id="{3E1F64F2-8CCD-EFF9-1483-0AC1B19FAE31}"/>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a:extLst>
              <a:ext uri="{FF2B5EF4-FFF2-40B4-BE49-F238E27FC236}">
                <a16:creationId xmlns:a16="http://schemas.microsoft.com/office/drawing/2014/main" id="{821E8E4F-E453-4A7A-2972-695BFD850E04}"/>
              </a:ext>
            </a:extLst>
          </p:cNvPr>
          <p:cNvSpPr txBox="1"/>
          <p:nvPr/>
        </p:nvSpPr>
        <p:spPr>
          <a:xfrm>
            <a:off x="17413153" y="9638067"/>
            <a:ext cx="720994" cy="240591"/>
          </a:xfrm>
          <a:prstGeom prst="rect">
            <a:avLst/>
          </a:prstGeom>
        </p:spPr>
        <p:txBody>
          <a:bodyPr lIns="0" tIns="0" rIns="0" bIns="0" rtlCol="0" anchor="t">
            <a:spAutoFit/>
          </a:bodyPr>
          <a:lstStyle/>
          <a:p>
            <a:pPr algn="ctr">
              <a:lnSpc>
                <a:spcPts val="1960"/>
              </a:lnSpc>
              <a:spcBef>
                <a:spcPct val="0"/>
              </a:spcBef>
            </a:pPr>
            <a:r>
              <a:rPr lang="en-US" sz="1400" b="1" dirty="0">
                <a:solidFill>
                  <a:srgbClr val="FFFFFF"/>
                </a:solidFill>
                <a:latin typeface="Open Sans Bold"/>
                <a:ea typeface="Open Sans Bold"/>
                <a:cs typeface="Open Sans Bold"/>
                <a:sym typeface="Open Sans Bold"/>
              </a:rPr>
              <a:t>20</a:t>
            </a:r>
          </a:p>
        </p:txBody>
      </p:sp>
      <p:sp>
        <p:nvSpPr>
          <p:cNvPr id="24" name="TextBox 24">
            <a:extLst>
              <a:ext uri="{FF2B5EF4-FFF2-40B4-BE49-F238E27FC236}">
                <a16:creationId xmlns:a16="http://schemas.microsoft.com/office/drawing/2014/main" id="{F7FF7E5C-DB87-548B-00AD-188F1DDC12A0}"/>
              </a:ext>
            </a:extLst>
          </p:cNvPr>
          <p:cNvSpPr txBox="1"/>
          <p:nvPr/>
        </p:nvSpPr>
        <p:spPr>
          <a:xfrm>
            <a:off x="381000" y="342900"/>
            <a:ext cx="6629400" cy="707886"/>
          </a:xfrm>
          <a:prstGeom prst="rect">
            <a:avLst/>
          </a:prstGeom>
        </p:spPr>
        <p:txBody>
          <a:bodyPr wrap="square" lIns="0" tIns="0" rIns="0" bIns="0" rtlCol="0" anchor="t">
            <a:spAutoFit/>
          </a:bodyPr>
          <a:lstStyle/>
          <a:p>
            <a:pPr algn="l">
              <a:lnSpc>
                <a:spcPts val="5632"/>
              </a:lnSpc>
            </a:pPr>
            <a:r>
              <a:rPr lang="en-US" sz="4400" b="1" dirty="0">
                <a:solidFill>
                  <a:srgbClr val="1F2020"/>
                </a:solidFill>
                <a:latin typeface="Poppins Bold"/>
                <a:ea typeface="Poppins Bold"/>
                <a:cs typeface="Poppins Bold"/>
                <a:sym typeface="Poppins Bold"/>
              </a:rPr>
              <a:t>Model Implementation</a:t>
            </a:r>
          </a:p>
        </p:txBody>
      </p:sp>
      <p:grpSp>
        <p:nvGrpSpPr>
          <p:cNvPr id="25" name="Group 25">
            <a:extLst>
              <a:ext uri="{FF2B5EF4-FFF2-40B4-BE49-F238E27FC236}">
                <a16:creationId xmlns:a16="http://schemas.microsoft.com/office/drawing/2014/main" id="{463135E9-C369-9418-508A-C51796F9E996}"/>
              </a:ext>
            </a:extLst>
          </p:cNvPr>
          <p:cNvGrpSpPr/>
          <p:nvPr/>
        </p:nvGrpSpPr>
        <p:grpSpPr>
          <a:xfrm>
            <a:off x="381000" y="1312253"/>
            <a:ext cx="1217927" cy="47625"/>
            <a:chOff x="0" y="0"/>
            <a:chExt cx="962313" cy="37630"/>
          </a:xfrm>
        </p:grpSpPr>
        <p:sp>
          <p:nvSpPr>
            <p:cNvPr id="26" name="Freeform 26">
              <a:extLst>
                <a:ext uri="{FF2B5EF4-FFF2-40B4-BE49-F238E27FC236}">
                  <a16:creationId xmlns:a16="http://schemas.microsoft.com/office/drawing/2014/main" id="{80394976-6B3D-D175-32E4-DF6DEC8543B5}"/>
                </a:ext>
              </a:extLst>
            </p:cNvPr>
            <p:cNvSpPr/>
            <p:nvPr/>
          </p:nvSpPr>
          <p:spPr>
            <a:xfrm>
              <a:off x="0" y="0"/>
              <a:ext cx="962313" cy="37630"/>
            </a:xfrm>
            <a:custGeom>
              <a:avLst/>
              <a:gdLst/>
              <a:ahLst/>
              <a:cxnLst/>
              <a:rect l="l" t="t" r="r" b="b"/>
              <a:pathLst>
                <a:path w="962313" h="37630">
                  <a:moveTo>
                    <a:pt x="0" y="0"/>
                  </a:moveTo>
                  <a:lnTo>
                    <a:pt x="962313" y="0"/>
                  </a:lnTo>
                  <a:lnTo>
                    <a:pt x="962313" y="37630"/>
                  </a:lnTo>
                  <a:lnTo>
                    <a:pt x="0" y="37630"/>
                  </a:lnTo>
                  <a:close/>
                </a:path>
              </a:pathLst>
            </a:custGeom>
            <a:solidFill>
              <a:srgbClr val="D19C26"/>
            </a:solidFill>
          </p:spPr>
          <p:txBody>
            <a:bodyPr/>
            <a:lstStyle/>
            <a:p>
              <a:endParaRPr lang="en-US"/>
            </a:p>
          </p:txBody>
        </p:sp>
        <p:sp>
          <p:nvSpPr>
            <p:cNvPr id="27" name="TextBox 27">
              <a:extLst>
                <a:ext uri="{FF2B5EF4-FFF2-40B4-BE49-F238E27FC236}">
                  <a16:creationId xmlns:a16="http://schemas.microsoft.com/office/drawing/2014/main" id="{B3FFD99F-F217-D79E-B335-562A1EF695E9}"/>
                </a:ext>
              </a:extLst>
            </p:cNvPr>
            <p:cNvSpPr txBox="1"/>
            <p:nvPr/>
          </p:nvSpPr>
          <p:spPr>
            <a:xfrm>
              <a:off x="0" y="-38100"/>
              <a:ext cx="962313" cy="75730"/>
            </a:xfrm>
            <a:prstGeom prst="rect">
              <a:avLst/>
            </a:prstGeom>
          </p:spPr>
          <p:txBody>
            <a:bodyPr lIns="50800" tIns="50800" rIns="50800" bIns="50800" rtlCol="0" anchor="ctr"/>
            <a:lstStyle/>
            <a:p>
              <a:pPr algn="ctr">
                <a:lnSpc>
                  <a:spcPts val="2659"/>
                </a:lnSpc>
                <a:spcBef>
                  <a:spcPct val="0"/>
                </a:spcBef>
              </a:pPr>
              <a:endParaRPr/>
            </a:p>
          </p:txBody>
        </p:sp>
      </p:grpSp>
      <p:pic>
        <p:nvPicPr>
          <p:cNvPr id="3" name="Picture 2" descr="A screenshot of a computer&#10;&#10;Description automatically generated">
            <a:extLst>
              <a:ext uri="{FF2B5EF4-FFF2-40B4-BE49-F238E27FC236}">
                <a16:creationId xmlns:a16="http://schemas.microsoft.com/office/drawing/2014/main" id="{B90C958F-FA5A-C0CA-46CD-E2335EB959C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0999" y="1580744"/>
            <a:ext cx="8571326" cy="8363356"/>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625C1801-068B-9E2C-B443-FBB9830453C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53348" y="1580744"/>
            <a:ext cx="6615452" cy="4781956"/>
          </a:xfrm>
          <a:prstGeom prst="rect">
            <a:avLst/>
          </a:prstGeom>
        </p:spPr>
      </p:pic>
      <p:pic>
        <p:nvPicPr>
          <p:cNvPr id="7" name="Picture 6">
            <a:extLst>
              <a:ext uri="{FF2B5EF4-FFF2-40B4-BE49-F238E27FC236}">
                <a16:creationId xmlns:a16="http://schemas.microsoft.com/office/drawing/2014/main" id="{B5D49D3F-08DC-AF85-BF00-BB09C2E8B6C0}"/>
              </a:ext>
            </a:extLst>
          </p:cNvPr>
          <p:cNvPicPr>
            <a:picLocks noChangeAspect="1"/>
          </p:cNvPicPr>
          <p:nvPr/>
        </p:nvPicPr>
        <p:blipFill>
          <a:blip r:embed="rId4"/>
          <a:stretch>
            <a:fillRect/>
          </a:stretch>
        </p:blipFill>
        <p:spPr>
          <a:xfrm>
            <a:off x="3998725" y="7199667"/>
            <a:ext cx="4953600" cy="2438400"/>
          </a:xfrm>
          <a:prstGeom prst="rect">
            <a:avLst/>
          </a:prstGeom>
        </p:spPr>
      </p:pic>
      <p:pic>
        <p:nvPicPr>
          <p:cNvPr id="16" name="Picture 15" descr="A screenshot of a computer&#10;&#10;Description automatically generated">
            <a:extLst>
              <a:ext uri="{FF2B5EF4-FFF2-40B4-BE49-F238E27FC236}">
                <a16:creationId xmlns:a16="http://schemas.microsoft.com/office/drawing/2014/main" id="{056D2C02-1E65-9D6E-607B-A012083D595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0999" y="-9404133"/>
            <a:ext cx="14508026" cy="8175415"/>
          </a:xfrm>
          <a:prstGeom prst="rect">
            <a:avLst/>
          </a:prstGeom>
        </p:spPr>
      </p:pic>
      <p:pic>
        <p:nvPicPr>
          <p:cNvPr id="18" name="Picture 17" descr="A screenshot of a computer&#10;&#10;Description automatically generated">
            <a:extLst>
              <a:ext uri="{FF2B5EF4-FFF2-40B4-BE49-F238E27FC236}">
                <a16:creationId xmlns:a16="http://schemas.microsoft.com/office/drawing/2014/main" id="{05AECE39-305A-4910-DD15-A1108F6280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81000" y="21324165"/>
            <a:ext cx="7006410" cy="6831735"/>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5269DC6F-7206-5B56-C5A5-919DCF8B08E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763000" y="11966621"/>
            <a:ext cx="7735012" cy="8950279"/>
          </a:xfrm>
          <a:prstGeom prst="rect">
            <a:avLst/>
          </a:prstGeom>
        </p:spPr>
      </p:pic>
    </p:spTree>
    <p:extLst>
      <p:ext uri="{BB962C8B-B14F-4D97-AF65-F5344CB8AC3E}">
        <p14:creationId xmlns:p14="http://schemas.microsoft.com/office/powerpoint/2010/main" val="1202494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303E2E-4902-4C81-40FE-DC3BED684A11}"/>
            </a:ext>
          </a:extLst>
        </p:cNvPr>
        <p:cNvGrpSpPr/>
        <p:nvPr/>
      </p:nvGrpSpPr>
      <p:grpSpPr>
        <a:xfrm>
          <a:off x="0" y="0"/>
          <a:ext cx="0" cy="0"/>
          <a:chOff x="0" y="0"/>
          <a:chExt cx="0" cy="0"/>
        </a:xfrm>
      </p:grpSpPr>
      <p:grpSp>
        <p:nvGrpSpPr>
          <p:cNvPr id="8" name="Group 8">
            <a:extLst>
              <a:ext uri="{FF2B5EF4-FFF2-40B4-BE49-F238E27FC236}">
                <a16:creationId xmlns:a16="http://schemas.microsoft.com/office/drawing/2014/main" id="{06178B10-8840-F08D-0B6D-EA7326C74C39}"/>
              </a:ext>
            </a:extLst>
          </p:cNvPr>
          <p:cNvGrpSpPr/>
          <p:nvPr/>
        </p:nvGrpSpPr>
        <p:grpSpPr>
          <a:xfrm>
            <a:off x="17259300" y="9258300"/>
            <a:ext cx="1028700" cy="1028700"/>
            <a:chOff x="0" y="0"/>
            <a:chExt cx="812800" cy="812800"/>
          </a:xfrm>
        </p:grpSpPr>
        <p:sp>
          <p:nvSpPr>
            <p:cNvPr id="9" name="Freeform 9">
              <a:extLst>
                <a:ext uri="{FF2B5EF4-FFF2-40B4-BE49-F238E27FC236}">
                  <a16:creationId xmlns:a16="http://schemas.microsoft.com/office/drawing/2014/main" id="{F4DDFE57-6466-C351-D225-204A8E78A55A}"/>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txBody>
            <a:bodyPr/>
            <a:lstStyle/>
            <a:p>
              <a:endParaRPr lang="en-US"/>
            </a:p>
          </p:txBody>
        </p:sp>
        <p:sp>
          <p:nvSpPr>
            <p:cNvPr id="10" name="TextBox 10">
              <a:extLst>
                <a:ext uri="{FF2B5EF4-FFF2-40B4-BE49-F238E27FC236}">
                  <a16:creationId xmlns:a16="http://schemas.microsoft.com/office/drawing/2014/main" id="{0251FFC2-6D4C-1163-DD79-28B761CA0806}"/>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a:extLst>
              <a:ext uri="{FF2B5EF4-FFF2-40B4-BE49-F238E27FC236}">
                <a16:creationId xmlns:a16="http://schemas.microsoft.com/office/drawing/2014/main" id="{63B43991-E904-B9E3-AFB1-2A3C090CE99B}"/>
              </a:ext>
            </a:extLst>
          </p:cNvPr>
          <p:cNvSpPr txBox="1"/>
          <p:nvPr/>
        </p:nvSpPr>
        <p:spPr>
          <a:xfrm>
            <a:off x="17413153" y="9638067"/>
            <a:ext cx="720994" cy="240591"/>
          </a:xfrm>
          <a:prstGeom prst="rect">
            <a:avLst/>
          </a:prstGeom>
        </p:spPr>
        <p:txBody>
          <a:bodyPr lIns="0" tIns="0" rIns="0" bIns="0" rtlCol="0" anchor="t">
            <a:spAutoFit/>
          </a:bodyPr>
          <a:lstStyle/>
          <a:p>
            <a:pPr algn="ctr">
              <a:lnSpc>
                <a:spcPts val="1960"/>
              </a:lnSpc>
              <a:spcBef>
                <a:spcPct val="0"/>
              </a:spcBef>
            </a:pPr>
            <a:r>
              <a:rPr lang="en-US" sz="1400" b="1" dirty="0">
                <a:solidFill>
                  <a:srgbClr val="FFFFFF"/>
                </a:solidFill>
                <a:latin typeface="Open Sans Bold"/>
                <a:ea typeface="Open Sans Bold"/>
                <a:cs typeface="Open Sans Bold"/>
                <a:sym typeface="Open Sans Bold"/>
              </a:rPr>
              <a:t>21</a:t>
            </a:r>
          </a:p>
        </p:txBody>
      </p:sp>
      <p:sp>
        <p:nvSpPr>
          <p:cNvPr id="24" name="TextBox 24">
            <a:extLst>
              <a:ext uri="{FF2B5EF4-FFF2-40B4-BE49-F238E27FC236}">
                <a16:creationId xmlns:a16="http://schemas.microsoft.com/office/drawing/2014/main" id="{530E75C7-9B71-B01C-BCC0-FE303B7F04E9}"/>
              </a:ext>
            </a:extLst>
          </p:cNvPr>
          <p:cNvSpPr txBox="1"/>
          <p:nvPr/>
        </p:nvSpPr>
        <p:spPr>
          <a:xfrm>
            <a:off x="381000" y="342900"/>
            <a:ext cx="6629400" cy="707886"/>
          </a:xfrm>
          <a:prstGeom prst="rect">
            <a:avLst/>
          </a:prstGeom>
        </p:spPr>
        <p:txBody>
          <a:bodyPr wrap="square" lIns="0" tIns="0" rIns="0" bIns="0" rtlCol="0" anchor="t">
            <a:spAutoFit/>
          </a:bodyPr>
          <a:lstStyle/>
          <a:p>
            <a:pPr algn="l">
              <a:lnSpc>
                <a:spcPts val="5632"/>
              </a:lnSpc>
            </a:pPr>
            <a:r>
              <a:rPr lang="en-US" sz="4400" b="1" dirty="0">
                <a:solidFill>
                  <a:srgbClr val="1F2020"/>
                </a:solidFill>
                <a:latin typeface="Poppins Bold"/>
                <a:ea typeface="Poppins Bold"/>
                <a:cs typeface="Poppins Bold"/>
                <a:sym typeface="Poppins Bold"/>
              </a:rPr>
              <a:t>Model Implementation</a:t>
            </a:r>
          </a:p>
        </p:txBody>
      </p:sp>
      <p:grpSp>
        <p:nvGrpSpPr>
          <p:cNvPr id="25" name="Group 25">
            <a:extLst>
              <a:ext uri="{FF2B5EF4-FFF2-40B4-BE49-F238E27FC236}">
                <a16:creationId xmlns:a16="http://schemas.microsoft.com/office/drawing/2014/main" id="{73B496B4-2457-5DD5-AF7D-D40C0FF3F37C}"/>
              </a:ext>
            </a:extLst>
          </p:cNvPr>
          <p:cNvGrpSpPr/>
          <p:nvPr/>
        </p:nvGrpSpPr>
        <p:grpSpPr>
          <a:xfrm>
            <a:off x="381000" y="1312253"/>
            <a:ext cx="1217927" cy="47625"/>
            <a:chOff x="0" y="0"/>
            <a:chExt cx="962313" cy="37630"/>
          </a:xfrm>
        </p:grpSpPr>
        <p:sp>
          <p:nvSpPr>
            <p:cNvPr id="26" name="Freeform 26">
              <a:extLst>
                <a:ext uri="{FF2B5EF4-FFF2-40B4-BE49-F238E27FC236}">
                  <a16:creationId xmlns:a16="http://schemas.microsoft.com/office/drawing/2014/main" id="{6F6AE59E-AACC-E8BA-B140-EEE78CC0B566}"/>
                </a:ext>
              </a:extLst>
            </p:cNvPr>
            <p:cNvSpPr/>
            <p:nvPr/>
          </p:nvSpPr>
          <p:spPr>
            <a:xfrm>
              <a:off x="0" y="0"/>
              <a:ext cx="962313" cy="37630"/>
            </a:xfrm>
            <a:custGeom>
              <a:avLst/>
              <a:gdLst/>
              <a:ahLst/>
              <a:cxnLst/>
              <a:rect l="l" t="t" r="r" b="b"/>
              <a:pathLst>
                <a:path w="962313" h="37630">
                  <a:moveTo>
                    <a:pt x="0" y="0"/>
                  </a:moveTo>
                  <a:lnTo>
                    <a:pt x="962313" y="0"/>
                  </a:lnTo>
                  <a:lnTo>
                    <a:pt x="962313" y="37630"/>
                  </a:lnTo>
                  <a:lnTo>
                    <a:pt x="0" y="37630"/>
                  </a:lnTo>
                  <a:close/>
                </a:path>
              </a:pathLst>
            </a:custGeom>
            <a:solidFill>
              <a:srgbClr val="D19C26"/>
            </a:solidFill>
          </p:spPr>
          <p:txBody>
            <a:bodyPr/>
            <a:lstStyle/>
            <a:p>
              <a:endParaRPr lang="en-US"/>
            </a:p>
          </p:txBody>
        </p:sp>
        <p:sp>
          <p:nvSpPr>
            <p:cNvPr id="27" name="TextBox 27">
              <a:extLst>
                <a:ext uri="{FF2B5EF4-FFF2-40B4-BE49-F238E27FC236}">
                  <a16:creationId xmlns:a16="http://schemas.microsoft.com/office/drawing/2014/main" id="{B915E7B2-4B0C-2F74-2E78-8C81FB51C42D}"/>
                </a:ext>
              </a:extLst>
            </p:cNvPr>
            <p:cNvSpPr txBox="1"/>
            <p:nvPr/>
          </p:nvSpPr>
          <p:spPr>
            <a:xfrm>
              <a:off x="0" y="-38100"/>
              <a:ext cx="962313" cy="75730"/>
            </a:xfrm>
            <a:prstGeom prst="rect">
              <a:avLst/>
            </a:prstGeom>
          </p:spPr>
          <p:txBody>
            <a:bodyPr lIns="50800" tIns="50800" rIns="50800" bIns="50800" rtlCol="0" anchor="ctr"/>
            <a:lstStyle/>
            <a:p>
              <a:pPr algn="ctr">
                <a:lnSpc>
                  <a:spcPts val="2659"/>
                </a:lnSpc>
                <a:spcBef>
                  <a:spcPct val="0"/>
                </a:spcBef>
              </a:pPr>
              <a:endParaRPr/>
            </a:p>
          </p:txBody>
        </p:sp>
      </p:grpSp>
      <p:pic>
        <p:nvPicPr>
          <p:cNvPr id="4" name="Picture 3" descr="A screenshot of a computer&#10;&#10;Description automatically generated">
            <a:extLst>
              <a:ext uri="{FF2B5EF4-FFF2-40B4-BE49-F238E27FC236}">
                <a16:creationId xmlns:a16="http://schemas.microsoft.com/office/drawing/2014/main" id="{D8CB28FC-DE9D-326E-8527-CB98BE333DD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1000" y="2120152"/>
            <a:ext cx="7006410" cy="6831735"/>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E5634E3D-6CE2-CA9B-BE2C-936A77B80C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3000" y="1336065"/>
            <a:ext cx="7735012" cy="8950279"/>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1682A0AF-E551-6EEA-9505-F394ED0869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1000" y="-8780730"/>
            <a:ext cx="8571326" cy="8363356"/>
          </a:xfrm>
          <a:prstGeom prst="rect">
            <a:avLst/>
          </a:prstGeom>
        </p:spPr>
      </p:pic>
      <p:pic>
        <p:nvPicPr>
          <p:cNvPr id="12" name="Picture 11" descr="A screenshot of a computer&#10;&#10;Description automatically generated">
            <a:extLst>
              <a:ext uri="{FF2B5EF4-FFF2-40B4-BE49-F238E27FC236}">
                <a16:creationId xmlns:a16="http://schemas.microsoft.com/office/drawing/2014/main" id="{D1057768-6756-3727-E43A-201B473F87D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53349" y="-13601700"/>
            <a:ext cx="6615452" cy="4781956"/>
          </a:xfrm>
          <a:prstGeom prst="rect">
            <a:avLst/>
          </a:prstGeom>
        </p:spPr>
      </p:pic>
      <p:pic>
        <p:nvPicPr>
          <p:cNvPr id="13" name="Picture 12">
            <a:extLst>
              <a:ext uri="{FF2B5EF4-FFF2-40B4-BE49-F238E27FC236}">
                <a16:creationId xmlns:a16="http://schemas.microsoft.com/office/drawing/2014/main" id="{62BB7414-103C-8928-C390-50F0394DF25C}"/>
              </a:ext>
            </a:extLst>
          </p:cNvPr>
          <p:cNvPicPr>
            <a:picLocks noChangeAspect="1"/>
          </p:cNvPicPr>
          <p:nvPr/>
        </p:nvPicPr>
        <p:blipFill>
          <a:blip r:embed="rId6"/>
          <a:stretch>
            <a:fillRect/>
          </a:stretch>
        </p:blipFill>
        <p:spPr>
          <a:xfrm>
            <a:off x="3695700" y="-13592175"/>
            <a:ext cx="4953600" cy="2438400"/>
          </a:xfrm>
          <a:prstGeom prst="rect">
            <a:avLst/>
          </a:prstGeom>
        </p:spPr>
      </p:pic>
      <p:pic>
        <p:nvPicPr>
          <p:cNvPr id="14" name="Picture 13" descr="A screenshot of a computer&#10;&#10;Description automatically generated">
            <a:extLst>
              <a:ext uri="{FF2B5EF4-FFF2-40B4-BE49-F238E27FC236}">
                <a16:creationId xmlns:a16="http://schemas.microsoft.com/office/drawing/2014/main" id="{DC8976B1-3763-0FB1-384A-BCD7339549CD}"/>
              </a:ext>
            </a:extLst>
          </p:cNvPr>
          <p:cNvPicPr>
            <a:picLocks noChangeAspect="1"/>
          </p:cNvPicPr>
          <p:nvPr/>
        </p:nvPicPr>
        <p:blipFill>
          <a:blip r:embed="rId7">
            <a:extLst>
              <a:ext uri="{28A0092B-C50C-407E-A947-70E740481C1C}">
                <a14:useLocalDpi xmlns:a14="http://schemas.microsoft.com/office/drawing/2010/main" val="0"/>
              </a:ext>
            </a:extLst>
          </a:blip>
          <a:srcRect b="1938"/>
          <a:stretch/>
        </p:blipFill>
        <p:spPr>
          <a:xfrm>
            <a:off x="2978475" y="13144500"/>
            <a:ext cx="12331049" cy="7651410"/>
          </a:xfrm>
          <a:prstGeom prst="rect">
            <a:avLst/>
          </a:prstGeom>
        </p:spPr>
      </p:pic>
    </p:spTree>
    <p:extLst>
      <p:ext uri="{BB962C8B-B14F-4D97-AF65-F5344CB8AC3E}">
        <p14:creationId xmlns:p14="http://schemas.microsoft.com/office/powerpoint/2010/main" val="16436248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B73768-38E7-7541-7CB0-3FBD2CEFC46F}"/>
            </a:ext>
          </a:extLst>
        </p:cNvPr>
        <p:cNvGrpSpPr/>
        <p:nvPr/>
      </p:nvGrpSpPr>
      <p:grpSpPr>
        <a:xfrm>
          <a:off x="0" y="0"/>
          <a:ext cx="0" cy="0"/>
          <a:chOff x="0" y="0"/>
          <a:chExt cx="0" cy="0"/>
        </a:xfrm>
      </p:grpSpPr>
      <p:grpSp>
        <p:nvGrpSpPr>
          <p:cNvPr id="8" name="Group 8">
            <a:extLst>
              <a:ext uri="{FF2B5EF4-FFF2-40B4-BE49-F238E27FC236}">
                <a16:creationId xmlns:a16="http://schemas.microsoft.com/office/drawing/2014/main" id="{706BD9F5-23DF-B531-A4D1-3688C9C17195}"/>
              </a:ext>
            </a:extLst>
          </p:cNvPr>
          <p:cNvGrpSpPr/>
          <p:nvPr/>
        </p:nvGrpSpPr>
        <p:grpSpPr>
          <a:xfrm>
            <a:off x="17259300" y="9258300"/>
            <a:ext cx="1028700" cy="1028700"/>
            <a:chOff x="0" y="0"/>
            <a:chExt cx="812800" cy="812800"/>
          </a:xfrm>
        </p:grpSpPr>
        <p:sp>
          <p:nvSpPr>
            <p:cNvPr id="9" name="Freeform 9">
              <a:extLst>
                <a:ext uri="{FF2B5EF4-FFF2-40B4-BE49-F238E27FC236}">
                  <a16:creationId xmlns:a16="http://schemas.microsoft.com/office/drawing/2014/main" id="{544A9A2C-3DD6-1C9E-94B0-7A0103274F7F}"/>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txBody>
            <a:bodyPr/>
            <a:lstStyle/>
            <a:p>
              <a:endParaRPr lang="en-US"/>
            </a:p>
          </p:txBody>
        </p:sp>
        <p:sp>
          <p:nvSpPr>
            <p:cNvPr id="10" name="TextBox 10">
              <a:extLst>
                <a:ext uri="{FF2B5EF4-FFF2-40B4-BE49-F238E27FC236}">
                  <a16:creationId xmlns:a16="http://schemas.microsoft.com/office/drawing/2014/main" id="{56A45F26-EE9C-6C50-020C-EE98353BB0EC}"/>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a:extLst>
              <a:ext uri="{FF2B5EF4-FFF2-40B4-BE49-F238E27FC236}">
                <a16:creationId xmlns:a16="http://schemas.microsoft.com/office/drawing/2014/main" id="{6E985F3E-C4D2-EC16-D006-2A1CFC91067A}"/>
              </a:ext>
            </a:extLst>
          </p:cNvPr>
          <p:cNvSpPr txBox="1"/>
          <p:nvPr/>
        </p:nvSpPr>
        <p:spPr>
          <a:xfrm>
            <a:off x="17413153" y="9638067"/>
            <a:ext cx="720994" cy="240591"/>
          </a:xfrm>
          <a:prstGeom prst="rect">
            <a:avLst/>
          </a:prstGeom>
        </p:spPr>
        <p:txBody>
          <a:bodyPr lIns="0" tIns="0" rIns="0" bIns="0" rtlCol="0" anchor="t">
            <a:spAutoFit/>
          </a:bodyPr>
          <a:lstStyle/>
          <a:p>
            <a:pPr algn="ctr">
              <a:lnSpc>
                <a:spcPts val="1960"/>
              </a:lnSpc>
              <a:spcBef>
                <a:spcPct val="0"/>
              </a:spcBef>
            </a:pPr>
            <a:r>
              <a:rPr lang="en-US" sz="1400" b="1" dirty="0">
                <a:solidFill>
                  <a:srgbClr val="FFFFFF"/>
                </a:solidFill>
                <a:latin typeface="Open Sans Bold"/>
                <a:ea typeface="Open Sans Bold"/>
                <a:cs typeface="Open Sans Bold"/>
                <a:sym typeface="Open Sans Bold"/>
              </a:rPr>
              <a:t>22</a:t>
            </a:r>
          </a:p>
        </p:txBody>
      </p:sp>
      <p:sp>
        <p:nvSpPr>
          <p:cNvPr id="24" name="TextBox 24">
            <a:extLst>
              <a:ext uri="{FF2B5EF4-FFF2-40B4-BE49-F238E27FC236}">
                <a16:creationId xmlns:a16="http://schemas.microsoft.com/office/drawing/2014/main" id="{04E0F1BE-C355-140B-3066-D762485E117E}"/>
              </a:ext>
            </a:extLst>
          </p:cNvPr>
          <p:cNvSpPr txBox="1"/>
          <p:nvPr/>
        </p:nvSpPr>
        <p:spPr>
          <a:xfrm>
            <a:off x="381000" y="342900"/>
            <a:ext cx="6629400" cy="707886"/>
          </a:xfrm>
          <a:prstGeom prst="rect">
            <a:avLst/>
          </a:prstGeom>
        </p:spPr>
        <p:txBody>
          <a:bodyPr wrap="square" lIns="0" tIns="0" rIns="0" bIns="0" rtlCol="0" anchor="t">
            <a:spAutoFit/>
          </a:bodyPr>
          <a:lstStyle/>
          <a:p>
            <a:pPr algn="l">
              <a:lnSpc>
                <a:spcPts val="5632"/>
              </a:lnSpc>
            </a:pPr>
            <a:r>
              <a:rPr lang="en-US" sz="4400" b="1" dirty="0">
                <a:solidFill>
                  <a:srgbClr val="1F2020"/>
                </a:solidFill>
                <a:latin typeface="Poppins Bold"/>
                <a:ea typeface="Poppins Bold"/>
                <a:cs typeface="Poppins Bold"/>
                <a:sym typeface="Poppins Bold"/>
              </a:rPr>
              <a:t>Model Implementation</a:t>
            </a:r>
          </a:p>
        </p:txBody>
      </p:sp>
      <p:grpSp>
        <p:nvGrpSpPr>
          <p:cNvPr id="25" name="Group 25">
            <a:extLst>
              <a:ext uri="{FF2B5EF4-FFF2-40B4-BE49-F238E27FC236}">
                <a16:creationId xmlns:a16="http://schemas.microsoft.com/office/drawing/2014/main" id="{EC2BAC30-5165-E033-9BD7-2013D9D73A10}"/>
              </a:ext>
            </a:extLst>
          </p:cNvPr>
          <p:cNvGrpSpPr/>
          <p:nvPr/>
        </p:nvGrpSpPr>
        <p:grpSpPr>
          <a:xfrm>
            <a:off x="381000" y="1312253"/>
            <a:ext cx="1217927" cy="47625"/>
            <a:chOff x="0" y="0"/>
            <a:chExt cx="962313" cy="37630"/>
          </a:xfrm>
        </p:grpSpPr>
        <p:sp>
          <p:nvSpPr>
            <p:cNvPr id="26" name="Freeform 26">
              <a:extLst>
                <a:ext uri="{FF2B5EF4-FFF2-40B4-BE49-F238E27FC236}">
                  <a16:creationId xmlns:a16="http://schemas.microsoft.com/office/drawing/2014/main" id="{EBAF8F85-CAFC-8BF1-8525-9C3C0DD87E10}"/>
                </a:ext>
              </a:extLst>
            </p:cNvPr>
            <p:cNvSpPr/>
            <p:nvPr/>
          </p:nvSpPr>
          <p:spPr>
            <a:xfrm>
              <a:off x="0" y="0"/>
              <a:ext cx="962313" cy="37630"/>
            </a:xfrm>
            <a:custGeom>
              <a:avLst/>
              <a:gdLst/>
              <a:ahLst/>
              <a:cxnLst/>
              <a:rect l="l" t="t" r="r" b="b"/>
              <a:pathLst>
                <a:path w="962313" h="37630">
                  <a:moveTo>
                    <a:pt x="0" y="0"/>
                  </a:moveTo>
                  <a:lnTo>
                    <a:pt x="962313" y="0"/>
                  </a:lnTo>
                  <a:lnTo>
                    <a:pt x="962313" y="37630"/>
                  </a:lnTo>
                  <a:lnTo>
                    <a:pt x="0" y="37630"/>
                  </a:lnTo>
                  <a:close/>
                </a:path>
              </a:pathLst>
            </a:custGeom>
            <a:solidFill>
              <a:srgbClr val="D19C26"/>
            </a:solidFill>
          </p:spPr>
          <p:txBody>
            <a:bodyPr/>
            <a:lstStyle/>
            <a:p>
              <a:endParaRPr lang="en-US"/>
            </a:p>
          </p:txBody>
        </p:sp>
        <p:sp>
          <p:nvSpPr>
            <p:cNvPr id="27" name="TextBox 27">
              <a:extLst>
                <a:ext uri="{FF2B5EF4-FFF2-40B4-BE49-F238E27FC236}">
                  <a16:creationId xmlns:a16="http://schemas.microsoft.com/office/drawing/2014/main" id="{1D984C1C-C9BA-1E68-65EF-736EBDC10B36}"/>
                </a:ext>
              </a:extLst>
            </p:cNvPr>
            <p:cNvSpPr txBox="1"/>
            <p:nvPr/>
          </p:nvSpPr>
          <p:spPr>
            <a:xfrm>
              <a:off x="0" y="-38100"/>
              <a:ext cx="962313" cy="75730"/>
            </a:xfrm>
            <a:prstGeom prst="rect">
              <a:avLst/>
            </a:prstGeom>
          </p:spPr>
          <p:txBody>
            <a:bodyPr lIns="50800" tIns="50800" rIns="50800" bIns="50800" rtlCol="0" anchor="ctr"/>
            <a:lstStyle/>
            <a:p>
              <a:pPr algn="ctr">
                <a:lnSpc>
                  <a:spcPts val="2659"/>
                </a:lnSpc>
                <a:spcBef>
                  <a:spcPct val="0"/>
                </a:spcBef>
              </a:pPr>
              <a:endParaRPr/>
            </a:p>
          </p:txBody>
        </p:sp>
      </p:grpSp>
      <p:pic>
        <p:nvPicPr>
          <p:cNvPr id="3" name="Picture 2" descr="A screenshot of a computer&#10;&#10;Description automatically generated">
            <a:extLst>
              <a:ext uri="{FF2B5EF4-FFF2-40B4-BE49-F238E27FC236}">
                <a16:creationId xmlns:a16="http://schemas.microsoft.com/office/drawing/2014/main" id="{D9C0322F-37E9-8AFB-07E6-76F509C59F8C}"/>
              </a:ext>
            </a:extLst>
          </p:cNvPr>
          <p:cNvPicPr>
            <a:picLocks noChangeAspect="1"/>
          </p:cNvPicPr>
          <p:nvPr/>
        </p:nvPicPr>
        <p:blipFill>
          <a:blip r:embed="rId2">
            <a:extLst>
              <a:ext uri="{28A0092B-C50C-407E-A947-70E740481C1C}">
                <a14:useLocalDpi xmlns:a14="http://schemas.microsoft.com/office/drawing/2010/main" val="0"/>
              </a:ext>
            </a:extLst>
          </a:blip>
          <a:srcRect b="1938"/>
          <a:stretch/>
        </p:blipFill>
        <p:spPr>
          <a:xfrm>
            <a:off x="2978475" y="2140290"/>
            <a:ext cx="12331049" cy="765141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F61F98D5-F5CF-DB7B-508D-1FC569B3D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01000" y="-7520756"/>
            <a:ext cx="7006410" cy="6831735"/>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41F76A22-C580-7DEB-98C6-1880714482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26200" y="-9639300"/>
            <a:ext cx="7735012" cy="8950279"/>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B355FF8A-7ECE-EE86-D271-DCFADC2ED93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37862" y="15752157"/>
            <a:ext cx="11812273" cy="3945543"/>
          </a:xfrm>
          <a:prstGeom prst="rect">
            <a:avLst/>
          </a:prstGeom>
        </p:spPr>
      </p:pic>
      <p:pic>
        <p:nvPicPr>
          <p:cNvPr id="11" name="Picture 10" descr="A screenshot of a computer program&#10;&#10;Description automatically generated">
            <a:extLst>
              <a:ext uri="{FF2B5EF4-FFF2-40B4-BE49-F238E27FC236}">
                <a16:creationId xmlns:a16="http://schemas.microsoft.com/office/drawing/2014/main" id="{13F59DD2-8F3E-DE11-65FF-A0CB17273F1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37863" y="11453856"/>
            <a:ext cx="11812273" cy="4187114"/>
          </a:xfrm>
          <a:prstGeom prst="rect">
            <a:avLst/>
          </a:prstGeom>
        </p:spPr>
      </p:pic>
    </p:spTree>
    <p:extLst>
      <p:ext uri="{BB962C8B-B14F-4D97-AF65-F5344CB8AC3E}">
        <p14:creationId xmlns:p14="http://schemas.microsoft.com/office/powerpoint/2010/main" val="33174874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739636-CFDB-FF6C-DFA1-F54E5BD4F1BA}"/>
            </a:ext>
          </a:extLst>
        </p:cNvPr>
        <p:cNvGrpSpPr/>
        <p:nvPr/>
      </p:nvGrpSpPr>
      <p:grpSpPr>
        <a:xfrm>
          <a:off x="0" y="0"/>
          <a:ext cx="0" cy="0"/>
          <a:chOff x="0" y="0"/>
          <a:chExt cx="0" cy="0"/>
        </a:xfrm>
      </p:grpSpPr>
      <p:grpSp>
        <p:nvGrpSpPr>
          <p:cNvPr id="8" name="Group 8">
            <a:extLst>
              <a:ext uri="{FF2B5EF4-FFF2-40B4-BE49-F238E27FC236}">
                <a16:creationId xmlns:a16="http://schemas.microsoft.com/office/drawing/2014/main" id="{5A2DE4BC-7353-7D7F-D6BC-D404D1C5B9EE}"/>
              </a:ext>
            </a:extLst>
          </p:cNvPr>
          <p:cNvGrpSpPr/>
          <p:nvPr/>
        </p:nvGrpSpPr>
        <p:grpSpPr>
          <a:xfrm>
            <a:off x="17259300" y="9258300"/>
            <a:ext cx="1028700" cy="1028700"/>
            <a:chOff x="0" y="0"/>
            <a:chExt cx="812800" cy="812800"/>
          </a:xfrm>
        </p:grpSpPr>
        <p:sp>
          <p:nvSpPr>
            <p:cNvPr id="9" name="Freeform 9">
              <a:extLst>
                <a:ext uri="{FF2B5EF4-FFF2-40B4-BE49-F238E27FC236}">
                  <a16:creationId xmlns:a16="http://schemas.microsoft.com/office/drawing/2014/main" id="{BB6AF91F-D71B-6C41-C75C-6EBEABDAA690}"/>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txBody>
            <a:bodyPr/>
            <a:lstStyle/>
            <a:p>
              <a:endParaRPr lang="en-US"/>
            </a:p>
          </p:txBody>
        </p:sp>
        <p:sp>
          <p:nvSpPr>
            <p:cNvPr id="10" name="TextBox 10">
              <a:extLst>
                <a:ext uri="{FF2B5EF4-FFF2-40B4-BE49-F238E27FC236}">
                  <a16:creationId xmlns:a16="http://schemas.microsoft.com/office/drawing/2014/main" id="{A5BE7657-0E17-3B80-20F9-604DDD32A567}"/>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a:extLst>
              <a:ext uri="{FF2B5EF4-FFF2-40B4-BE49-F238E27FC236}">
                <a16:creationId xmlns:a16="http://schemas.microsoft.com/office/drawing/2014/main" id="{A22C7FD6-27B4-AC06-7D73-CCA1CAC548C6}"/>
              </a:ext>
            </a:extLst>
          </p:cNvPr>
          <p:cNvSpPr txBox="1"/>
          <p:nvPr/>
        </p:nvSpPr>
        <p:spPr>
          <a:xfrm>
            <a:off x="17413153" y="9638067"/>
            <a:ext cx="720994" cy="240591"/>
          </a:xfrm>
          <a:prstGeom prst="rect">
            <a:avLst/>
          </a:prstGeom>
        </p:spPr>
        <p:txBody>
          <a:bodyPr lIns="0" tIns="0" rIns="0" bIns="0" rtlCol="0" anchor="t">
            <a:spAutoFit/>
          </a:bodyPr>
          <a:lstStyle/>
          <a:p>
            <a:pPr algn="ctr">
              <a:lnSpc>
                <a:spcPts val="1960"/>
              </a:lnSpc>
              <a:spcBef>
                <a:spcPct val="0"/>
              </a:spcBef>
            </a:pPr>
            <a:r>
              <a:rPr lang="en-US" sz="1400" b="1" dirty="0">
                <a:solidFill>
                  <a:srgbClr val="FFFFFF"/>
                </a:solidFill>
                <a:latin typeface="Open Sans Bold"/>
                <a:ea typeface="Open Sans Bold"/>
                <a:cs typeface="Open Sans Bold"/>
                <a:sym typeface="Open Sans Bold"/>
              </a:rPr>
              <a:t>23</a:t>
            </a:r>
          </a:p>
        </p:txBody>
      </p:sp>
      <p:sp>
        <p:nvSpPr>
          <p:cNvPr id="24" name="TextBox 24">
            <a:extLst>
              <a:ext uri="{FF2B5EF4-FFF2-40B4-BE49-F238E27FC236}">
                <a16:creationId xmlns:a16="http://schemas.microsoft.com/office/drawing/2014/main" id="{5B31A37F-35E4-59D9-90CC-B8D6BB2C0A2A}"/>
              </a:ext>
            </a:extLst>
          </p:cNvPr>
          <p:cNvSpPr txBox="1"/>
          <p:nvPr/>
        </p:nvSpPr>
        <p:spPr>
          <a:xfrm>
            <a:off x="381000" y="342900"/>
            <a:ext cx="6629400" cy="707886"/>
          </a:xfrm>
          <a:prstGeom prst="rect">
            <a:avLst/>
          </a:prstGeom>
        </p:spPr>
        <p:txBody>
          <a:bodyPr wrap="square" lIns="0" tIns="0" rIns="0" bIns="0" rtlCol="0" anchor="t">
            <a:spAutoFit/>
          </a:bodyPr>
          <a:lstStyle/>
          <a:p>
            <a:pPr algn="l">
              <a:lnSpc>
                <a:spcPts val="5632"/>
              </a:lnSpc>
            </a:pPr>
            <a:r>
              <a:rPr lang="en-US" sz="4400" b="1" dirty="0">
                <a:solidFill>
                  <a:srgbClr val="1F2020"/>
                </a:solidFill>
                <a:latin typeface="Poppins Bold"/>
                <a:ea typeface="Poppins Bold"/>
                <a:cs typeface="Poppins Bold"/>
                <a:sym typeface="Poppins Bold"/>
              </a:rPr>
              <a:t>Model Implementation</a:t>
            </a:r>
          </a:p>
        </p:txBody>
      </p:sp>
      <p:grpSp>
        <p:nvGrpSpPr>
          <p:cNvPr id="25" name="Group 25">
            <a:extLst>
              <a:ext uri="{FF2B5EF4-FFF2-40B4-BE49-F238E27FC236}">
                <a16:creationId xmlns:a16="http://schemas.microsoft.com/office/drawing/2014/main" id="{113322DC-0A98-09F5-D31C-80A6DCC9674C}"/>
              </a:ext>
            </a:extLst>
          </p:cNvPr>
          <p:cNvGrpSpPr/>
          <p:nvPr/>
        </p:nvGrpSpPr>
        <p:grpSpPr>
          <a:xfrm>
            <a:off x="381000" y="1312253"/>
            <a:ext cx="1217927" cy="47625"/>
            <a:chOff x="0" y="0"/>
            <a:chExt cx="962313" cy="37630"/>
          </a:xfrm>
        </p:grpSpPr>
        <p:sp>
          <p:nvSpPr>
            <p:cNvPr id="26" name="Freeform 26">
              <a:extLst>
                <a:ext uri="{FF2B5EF4-FFF2-40B4-BE49-F238E27FC236}">
                  <a16:creationId xmlns:a16="http://schemas.microsoft.com/office/drawing/2014/main" id="{67BB10DF-1C99-3869-0CC7-06C78458322D}"/>
                </a:ext>
              </a:extLst>
            </p:cNvPr>
            <p:cNvSpPr/>
            <p:nvPr/>
          </p:nvSpPr>
          <p:spPr>
            <a:xfrm>
              <a:off x="0" y="0"/>
              <a:ext cx="962313" cy="37630"/>
            </a:xfrm>
            <a:custGeom>
              <a:avLst/>
              <a:gdLst/>
              <a:ahLst/>
              <a:cxnLst/>
              <a:rect l="l" t="t" r="r" b="b"/>
              <a:pathLst>
                <a:path w="962313" h="37630">
                  <a:moveTo>
                    <a:pt x="0" y="0"/>
                  </a:moveTo>
                  <a:lnTo>
                    <a:pt x="962313" y="0"/>
                  </a:lnTo>
                  <a:lnTo>
                    <a:pt x="962313" y="37630"/>
                  </a:lnTo>
                  <a:lnTo>
                    <a:pt x="0" y="37630"/>
                  </a:lnTo>
                  <a:close/>
                </a:path>
              </a:pathLst>
            </a:custGeom>
            <a:solidFill>
              <a:srgbClr val="D19C26"/>
            </a:solidFill>
          </p:spPr>
          <p:txBody>
            <a:bodyPr/>
            <a:lstStyle/>
            <a:p>
              <a:endParaRPr lang="en-US"/>
            </a:p>
          </p:txBody>
        </p:sp>
        <p:sp>
          <p:nvSpPr>
            <p:cNvPr id="27" name="TextBox 27">
              <a:extLst>
                <a:ext uri="{FF2B5EF4-FFF2-40B4-BE49-F238E27FC236}">
                  <a16:creationId xmlns:a16="http://schemas.microsoft.com/office/drawing/2014/main" id="{051F7AA6-60D9-0055-0C55-56C8B3D8FA1A}"/>
                </a:ext>
              </a:extLst>
            </p:cNvPr>
            <p:cNvSpPr txBox="1"/>
            <p:nvPr/>
          </p:nvSpPr>
          <p:spPr>
            <a:xfrm>
              <a:off x="0" y="-38100"/>
              <a:ext cx="962313" cy="75730"/>
            </a:xfrm>
            <a:prstGeom prst="rect">
              <a:avLst/>
            </a:prstGeom>
          </p:spPr>
          <p:txBody>
            <a:bodyPr lIns="50800" tIns="50800" rIns="50800" bIns="50800" rtlCol="0" anchor="ctr"/>
            <a:lstStyle/>
            <a:p>
              <a:pPr algn="ctr">
                <a:lnSpc>
                  <a:spcPts val="2659"/>
                </a:lnSpc>
                <a:spcBef>
                  <a:spcPct val="0"/>
                </a:spcBef>
              </a:pPr>
              <a:endParaRPr/>
            </a:p>
          </p:txBody>
        </p:sp>
      </p:grpSp>
      <p:pic>
        <p:nvPicPr>
          <p:cNvPr id="4" name="Picture 3" descr="A screenshot of a computer&#10;&#10;Description automatically generated">
            <a:extLst>
              <a:ext uri="{FF2B5EF4-FFF2-40B4-BE49-F238E27FC236}">
                <a16:creationId xmlns:a16="http://schemas.microsoft.com/office/drawing/2014/main" id="{83DAEC5B-F09C-0661-AA70-817C8F41A8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37862" y="6089001"/>
            <a:ext cx="11812273" cy="3945543"/>
          </a:xfrm>
          <a:prstGeom prst="rect">
            <a:avLst/>
          </a:prstGeom>
        </p:spPr>
      </p:pic>
      <p:pic>
        <p:nvPicPr>
          <p:cNvPr id="6" name="Picture 5" descr="A screenshot of a computer program&#10;&#10;Description automatically generated">
            <a:extLst>
              <a:ext uri="{FF2B5EF4-FFF2-40B4-BE49-F238E27FC236}">
                <a16:creationId xmlns:a16="http://schemas.microsoft.com/office/drawing/2014/main" id="{B40D5F68-51D4-541A-FC6F-960B42CD2D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37863" y="1790700"/>
            <a:ext cx="11812273" cy="4187114"/>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54699D62-7A01-6713-3823-13C4AF5A9C08}"/>
              </a:ext>
            </a:extLst>
          </p:cNvPr>
          <p:cNvPicPr>
            <a:picLocks noChangeAspect="1"/>
          </p:cNvPicPr>
          <p:nvPr/>
        </p:nvPicPr>
        <p:blipFill>
          <a:blip r:embed="rId4">
            <a:extLst>
              <a:ext uri="{28A0092B-C50C-407E-A947-70E740481C1C}">
                <a14:useLocalDpi xmlns:a14="http://schemas.microsoft.com/office/drawing/2010/main" val="0"/>
              </a:ext>
            </a:extLst>
          </a:blip>
          <a:srcRect b="1938"/>
          <a:stretch/>
        </p:blipFill>
        <p:spPr>
          <a:xfrm>
            <a:off x="2978473" y="-8877300"/>
            <a:ext cx="12331049" cy="7651410"/>
          </a:xfrm>
          <a:prstGeom prst="rect">
            <a:avLst/>
          </a:prstGeom>
        </p:spPr>
      </p:pic>
      <p:pic>
        <p:nvPicPr>
          <p:cNvPr id="11" name="Picture 10" descr="A graph of a function&#10;&#10;Description automatically generated">
            <a:extLst>
              <a:ext uri="{FF2B5EF4-FFF2-40B4-BE49-F238E27FC236}">
                <a16:creationId xmlns:a16="http://schemas.microsoft.com/office/drawing/2014/main" id="{B920CBAA-BB0C-9E7D-329F-F87BA8AF0B8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619500" y="12008080"/>
            <a:ext cx="11049000" cy="8680220"/>
          </a:xfrm>
          <a:prstGeom prst="rect">
            <a:avLst/>
          </a:prstGeom>
        </p:spPr>
      </p:pic>
    </p:spTree>
    <p:extLst>
      <p:ext uri="{BB962C8B-B14F-4D97-AF65-F5344CB8AC3E}">
        <p14:creationId xmlns:p14="http://schemas.microsoft.com/office/powerpoint/2010/main" val="1808880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A743D0-89BF-0081-C6CD-D4778E0C82AD}"/>
            </a:ext>
          </a:extLst>
        </p:cNvPr>
        <p:cNvGrpSpPr/>
        <p:nvPr/>
      </p:nvGrpSpPr>
      <p:grpSpPr>
        <a:xfrm>
          <a:off x="0" y="0"/>
          <a:ext cx="0" cy="0"/>
          <a:chOff x="0" y="0"/>
          <a:chExt cx="0" cy="0"/>
        </a:xfrm>
      </p:grpSpPr>
      <p:grpSp>
        <p:nvGrpSpPr>
          <p:cNvPr id="8" name="Group 8">
            <a:extLst>
              <a:ext uri="{FF2B5EF4-FFF2-40B4-BE49-F238E27FC236}">
                <a16:creationId xmlns:a16="http://schemas.microsoft.com/office/drawing/2014/main" id="{8695F91B-3C81-9AD1-0222-146237B7B2FF}"/>
              </a:ext>
            </a:extLst>
          </p:cNvPr>
          <p:cNvGrpSpPr/>
          <p:nvPr/>
        </p:nvGrpSpPr>
        <p:grpSpPr>
          <a:xfrm>
            <a:off x="17259300" y="9258300"/>
            <a:ext cx="1028700" cy="1028700"/>
            <a:chOff x="0" y="0"/>
            <a:chExt cx="812800" cy="812800"/>
          </a:xfrm>
        </p:grpSpPr>
        <p:sp>
          <p:nvSpPr>
            <p:cNvPr id="9" name="Freeform 9">
              <a:extLst>
                <a:ext uri="{FF2B5EF4-FFF2-40B4-BE49-F238E27FC236}">
                  <a16:creationId xmlns:a16="http://schemas.microsoft.com/office/drawing/2014/main" id="{6211AA8A-3072-2072-EF1E-CF067FFCF5B3}"/>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txBody>
            <a:bodyPr/>
            <a:lstStyle/>
            <a:p>
              <a:endParaRPr lang="en-US"/>
            </a:p>
          </p:txBody>
        </p:sp>
        <p:sp>
          <p:nvSpPr>
            <p:cNvPr id="10" name="TextBox 10">
              <a:extLst>
                <a:ext uri="{FF2B5EF4-FFF2-40B4-BE49-F238E27FC236}">
                  <a16:creationId xmlns:a16="http://schemas.microsoft.com/office/drawing/2014/main" id="{69C8C784-9BC3-2697-0207-8FFC8050519C}"/>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a:extLst>
              <a:ext uri="{FF2B5EF4-FFF2-40B4-BE49-F238E27FC236}">
                <a16:creationId xmlns:a16="http://schemas.microsoft.com/office/drawing/2014/main" id="{EBB3A2CF-834D-104A-CFC4-DC26F2105F93}"/>
              </a:ext>
            </a:extLst>
          </p:cNvPr>
          <p:cNvSpPr txBox="1"/>
          <p:nvPr/>
        </p:nvSpPr>
        <p:spPr>
          <a:xfrm>
            <a:off x="17413153" y="9638067"/>
            <a:ext cx="720994" cy="240591"/>
          </a:xfrm>
          <a:prstGeom prst="rect">
            <a:avLst/>
          </a:prstGeom>
        </p:spPr>
        <p:txBody>
          <a:bodyPr lIns="0" tIns="0" rIns="0" bIns="0" rtlCol="0" anchor="t">
            <a:spAutoFit/>
          </a:bodyPr>
          <a:lstStyle/>
          <a:p>
            <a:pPr algn="ctr">
              <a:lnSpc>
                <a:spcPts val="1960"/>
              </a:lnSpc>
              <a:spcBef>
                <a:spcPct val="0"/>
              </a:spcBef>
            </a:pPr>
            <a:r>
              <a:rPr lang="en-US" sz="1400" b="1" dirty="0">
                <a:solidFill>
                  <a:srgbClr val="FFFFFF"/>
                </a:solidFill>
                <a:latin typeface="Open Sans Bold"/>
                <a:ea typeface="Open Sans Bold"/>
                <a:cs typeface="Open Sans Bold"/>
                <a:sym typeface="Open Sans Bold"/>
              </a:rPr>
              <a:t>24</a:t>
            </a:r>
          </a:p>
        </p:txBody>
      </p:sp>
      <p:sp>
        <p:nvSpPr>
          <p:cNvPr id="24" name="TextBox 24">
            <a:extLst>
              <a:ext uri="{FF2B5EF4-FFF2-40B4-BE49-F238E27FC236}">
                <a16:creationId xmlns:a16="http://schemas.microsoft.com/office/drawing/2014/main" id="{95DF9025-031A-DE35-EAD7-093E344114FB}"/>
              </a:ext>
            </a:extLst>
          </p:cNvPr>
          <p:cNvSpPr txBox="1"/>
          <p:nvPr/>
        </p:nvSpPr>
        <p:spPr>
          <a:xfrm>
            <a:off x="381000" y="342900"/>
            <a:ext cx="6629400" cy="707886"/>
          </a:xfrm>
          <a:prstGeom prst="rect">
            <a:avLst/>
          </a:prstGeom>
        </p:spPr>
        <p:txBody>
          <a:bodyPr wrap="square" lIns="0" tIns="0" rIns="0" bIns="0" rtlCol="0" anchor="t">
            <a:spAutoFit/>
          </a:bodyPr>
          <a:lstStyle/>
          <a:p>
            <a:pPr algn="l">
              <a:lnSpc>
                <a:spcPts val="5632"/>
              </a:lnSpc>
            </a:pPr>
            <a:r>
              <a:rPr lang="en-US" sz="4400" b="1" dirty="0">
                <a:solidFill>
                  <a:srgbClr val="1F2020"/>
                </a:solidFill>
                <a:latin typeface="Poppins Bold"/>
                <a:ea typeface="Poppins Bold"/>
                <a:cs typeface="Poppins Bold"/>
                <a:sym typeface="Poppins Bold"/>
              </a:rPr>
              <a:t>Model Implementation</a:t>
            </a:r>
          </a:p>
        </p:txBody>
      </p:sp>
      <p:grpSp>
        <p:nvGrpSpPr>
          <p:cNvPr id="25" name="Group 25">
            <a:extLst>
              <a:ext uri="{FF2B5EF4-FFF2-40B4-BE49-F238E27FC236}">
                <a16:creationId xmlns:a16="http://schemas.microsoft.com/office/drawing/2014/main" id="{F4553187-23C7-E5DE-16F6-192DF8913EFE}"/>
              </a:ext>
            </a:extLst>
          </p:cNvPr>
          <p:cNvGrpSpPr/>
          <p:nvPr/>
        </p:nvGrpSpPr>
        <p:grpSpPr>
          <a:xfrm>
            <a:off x="381000" y="1312253"/>
            <a:ext cx="1217927" cy="47625"/>
            <a:chOff x="0" y="0"/>
            <a:chExt cx="962313" cy="37630"/>
          </a:xfrm>
        </p:grpSpPr>
        <p:sp>
          <p:nvSpPr>
            <p:cNvPr id="26" name="Freeform 26">
              <a:extLst>
                <a:ext uri="{FF2B5EF4-FFF2-40B4-BE49-F238E27FC236}">
                  <a16:creationId xmlns:a16="http://schemas.microsoft.com/office/drawing/2014/main" id="{A2B19348-582B-0827-1D64-802373E93713}"/>
                </a:ext>
              </a:extLst>
            </p:cNvPr>
            <p:cNvSpPr/>
            <p:nvPr/>
          </p:nvSpPr>
          <p:spPr>
            <a:xfrm>
              <a:off x="0" y="0"/>
              <a:ext cx="962313" cy="37630"/>
            </a:xfrm>
            <a:custGeom>
              <a:avLst/>
              <a:gdLst/>
              <a:ahLst/>
              <a:cxnLst/>
              <a:rect l="l" t="t" r="r" b="b"/>
              <a:pathLst>
                <a:path w="962313" h="37630">
                  <a:moveTo>
                    <a:pt x="0" y="0"/>
                  </a:moveTo>
                  <a:lnTo>
                    <a:pt x="962313" y="0"/>
                  </a:lnTo>
                  <a:lnTo>
                    <a:pt x="962313" y="37630"/>
                  </a:lnTo>
                  <a:lnTo>
                    <a:pt x="0" y="37630"/>
                  </a:lnTo>
                  <a:close/>
                </a:path>
              </a:pathLst>
            </a:custGeom>
            <a:solidFill>
              <a:srgbClr val="D19C26"/>
            </a:solidFill>
          </p:spPr>
          <p:txBody>
            <a:bodyPr/>
            <a:lstStyle/>
            <a:p>
              <a:endParaRPr lang="en-US"/>
            </a:p>
          </p:txBody>
        </p:sp>
        <p:sp>
          <p:nvSpPr>
            <p:cNvPr id="27" name="TextBox 27">
              <a:extLst>
                <a:ext uri="{FF2B5EF4-FFF2-40B4-BE49-F238E27FC236}">
                  <a16:creationId xmlns:a16="http://schemas.microsoft.com/office/drawing/2014/main" id="{C0256236-1929-FC00-9213-D41D152AD129}"/>
                </a:ext>
              </a:extLst>
            </p:cNvPr>
            <p:cNvSpPr txBox="1"/>
            <p:nvPr/>
          </p:nvSpPr>
          <p:spPr>
            <a:xfrm>
              <a:off x="0" y="-38100"/>
              <a:ext cx="962313" cy="75730"/>
            </a:xfrm>
            <a:prstGeom prst="rect">
              <a:avLst/>
            </a:prstGeom>
          </p:spPr>
          <p:txBody>
            <a:bodyPr lIns="50800" tIns="50800" rIns="50800" bIns="50800" rtlCol="0" anchor="ctr"/>
            <a:lstStyle/>
            <a:p>
              <a:pPr algn="ctr">
                <a:lnSpc>
                  <a:spcPts val="2659"/>
                </a:lnSpc>
                <a:spcBef>
                  <a:spcPct val="0"/>
                </a:spcBef>
              </a:pPr>
              <a:endParaRPr/>
            </a:p>
          </p:txBody>
        </p:sp>
      </p:grpSp>
      <p:pic>
        <p:nvPicPr>
          <p:cNvPr id="3" name="Picture 2" descr="A graph of a function&#10;&#10;Description automatically generated">
            <a:extLst>
              <a:ext uri="{FF2B5EF4-FFF2-40B4-BE49-F238E27FC236}">
                <a16:creationId xmlns:a16="http://schemas.microsoft.com/office/drawing/2014/main" id="{AF934C79-AC35-9150-D42B-ADEF5E5F6B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00" y="1359878"/>
            <a:ext cx="11049000" cy="8680220"/>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2BA6AB7F-E1D7-8217-4F48-2FEFCD523A1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31000" y="11087100"/>
            <a:ext cx="11812273" cy="3945543"/>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780A4239-2A26-706C-68B9-DD7AE74A8E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496800" y="11391900"/>
            <a:ext cx="11812273" cy="4187114"/>
          </a:xfrm>
          <a:prstGeom prst="rect">
            <a:avLst/>
          </a:prstGeom>
        </p:spPr>
      </p:pic>
      <p:pic>
        <p:nvPicPr>
          <p:cNvPr id="11" name="Picture 10">
            <a:extLst>
              <a:ext uri="{FF2B5EF4-FFF2-40B4-BE49-F238E27FC236}">
                <a16:creationId xmlns:a16="http://schemas.microsoft.com/office/drawing/2014/main" id="{94D39107-FC7F-BF0A-850D-DFF99C3307E8}"/>
              </a:ext>
            </a:extLst>
          </p:cNvPr>
          <p:cNvPicPr>
            <a:picLocks noChangeAspect="1"/>
          </p:cNvPicPr>
          <p:nvPr/>
        </p:nvPicPr>
        <p:blipFill>
          <a:blip r:embed="rId5">
            <a:extLst>
              <a:ext uri="{28A0092B-C50C-407E-A947-70E740481C1C}">
                <a14:useLocalDpi xmlns:a14="http://schemas.microsoft.com/office/drawing/2010/main" val="0"/>
              </a:ext>
            </a:extLst>
          </a:blip>
          <a:srcRect r="22804"/>
          <a:stretch/>
        </p:blipFill>
        <p:spPr>
          <a:xfrm>
            <a:off x="7162800" y="13589978"/>
            <a:ext cx="4686300" cy="660399"/>
          </a:xfrm>
          <a:prstGeom prst="rect">
            <a:avLst/>
          </a:prstGeom>
        </p:spPr>
      </p:pic>
      <p:pic>
        <p:nvPicPr>
          <p:cNvPr id="12" name="Picture 11" descr="A screenshot of a computer screen&#10;&#10;Description automatically generated">
            <a:extLst>
              <a:ext uri="{FF2B5EF4-FFF2-40B4-BE49-F238E27FC236}">
                <a16:creationId xmlns:a16="http://schemas.microsoft.com/office/drawing/2014/main" id="{1F8E8ABE-F1A2-56CF-9B2F-FD5A344608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24500" y="14468559"/>
            <a:ext cx="7239000" cy="7591341"/>
          </a:xfrm>
          <a:prstGeom prst="rect">
            <a:avLst/>
          </a:prstGeom>
        </p:spPr>
      </p:pic>
    </p:spTree>
    <p:extLst>
      <p:ext uri="{BB962C8B-B14F-4D97-AF65-F5344CB8AC3E}">
        <p14:creationId xmlns:p14="http://schemas.microsoft.com/office/powerpoint/2010/main" val="37890269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2A7B49-D953-B6A7-795E-C5368F4DC026}"/>
            </a:ext>
          </a:extLst>
        </p:cNvPr>
        <p:cNvGrpSpPr/>
        <p:nvPr/>
      </p:nvGrpSpPr>
      <p:grpSpPr>
        <a:xfrm>
          <a:off x="0" y="0"/>
          <a:ext cx="0" cy="0"/>
          <a:chOff x="0" y="0"/>
          <a:chExt cx="0" cy="0"/>
        </a:xfrm>
      </p:grpSpPr>
      <p:grpSp>
        <p:nvGrpSpPr>
          <p:cNvPr id="8" name="Group 8">
            <a:extLst>
              <a:ext uri="{FF2B5EF4-FFF2-40B4-BE49-F238E27FC236}">
                <a16:creationId xmlns:a16="http://schemas.microsoft.com/office/drawing/2014/main" id="{30583DE7-D5E1-A2BF-7F5E-FAB4B8344F83}"/>
              </a:ext>
            </a:extLst>
          </p:cNvPr>
          <p:cNvGrpSpPr/>
          <p:nvPr/>
        </p:nvGrpSpPr>
        <p:grpSpPr>
          <a:xfrm>
            <a:off x="17259300" y="9258300"/>
            <a:ext cx="1028700" cy="1028700"/>
            <a:chOff x="0" y="0"/>
            <a:chExt cx="812800" cy="812800"/>
          </a:xfrm>
        </p:grpSpPr>
        <p:sp>
          <p:nvSpPr>
            <p:cNvPr id="9" name="Freeform 9">
              <a:extLst>
                <a:ext uri="{FF2B5EF4-FFF2-40B4-BE49-F238E27FC236}">
                  <a16:creationId xmlns:a16="http://schemas.microsoft.com/office/drawing/2014/main" id="{9DF17026-11B2-6919-A029-7FE5151D54B3}"/>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txBody>
            <a:bodyPr/>
            <a:lstStyle/>
            <a:p>
              <a:endParaRPr lang="en-US"/>
            </a:p>
          </p:txBody>
        </p:sp>
        <p:sp>
          <p:nvSpPr>
            <p:cNvPr id="10" name="TextBox 10">
              <a:extLst>
                <a:ext uri="{FF2B5EF4-FFF2-40B4-BE49-F238E27FC236}">
                  <a16:creationId xmlns:a16="http://schemas.microsoft.com/office/drawing/2014/main" id="{F48FF613-5251-C473-4649-AC1B53E3A3FD}"/>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a:extLst>
              <a:ext uri="{FF2B5EF4-FFF2-40B4-BE49-F238E27FC236}">
                <a16:creationId xmlns:a16="http://schemas.microsoft.com/office/drawing/2014/main" id="{21EA7E7D-9FE8-5B2B-479A-5DF920E3E8A4}"/>
              </a:ext>
            </a:extLst>
          </p:cNvPr>
          <p:cNvSpPr txBox="1"/>
          <p:nvPr/>
        </p:nvSpPr>
        <p:spPr>
          <a:xfrm>
            <a:off x="17413153" y="9638067"/>
            <a:ext cx="720994" cy="240591"/>
          </a:xfrm>
          <a:prstGeom prst="rect">
            <a:avLst/>
          </a:prstGeom>
        </p:spPr>
        <p:txBody>
          <a:bodyPr lIns="0" tIns="0" rIns="0" bIns="0" rtlCol="0" anchor="t">
            <a:spAutoFit/>
          </a:bodyPr>
          <a:lstStyle/>
          <a:p>
            <a:pPr algn="ctr">
              <a:lnSpc>
                <a:spcPts val="1960"/>
              </a:lnSpc>
              <a:spcBef>
                <a:spcPct val="0"/>
              </a:spcBef>
            </a:pPr>
            <a:r>
              <a:rPr lang="en-US" sz="1400" b="1" dirty="0">
                <a:solidFill>
                  <a:srgbClr val="FFFFFF"/>
                </a:solidFill>
                <a:latin typeface="Open Sans Bold"/>
                <a:ea typeface="Open Sans Bold"/>
                <a:cs typeface="Open Sans Bold"/>
                <a:sym typeface="Open Sans Bold"/>
              </a:rPr>
              <a:t>25</a:t>
            </a:r>
          </a:p>
        </p:txBody>
      </p:sp>
      <p:sp>
        <p:nvSpPr>
          <p:cNvPr id="24" name="TextBox 24">
            <a:extLst>
              <a:ext uri="{FF2B5EF4-FFF2-40B4-BE49-F238E27FC236}">
                <a16:creationId xmlns:a16="http://schemas.microsoft.com/office/drawing/2014/main" id="{0C91D1BD-8744-EB09-5034-2ECDD1ECB71B}"/>
              </a:ext>
            </a:extLst>
          </p:cNvPr>
          <p:cNvSpPr txBox="1"/>
          <p:nvPr/>
        </p:nvSpPr>
        <p:spPr>
          <a:xfrm>
            <a:off x="381000" y="342900"/>
            <a:ext cx="6629400" cy="707886"/>
          </a:xfrm>
          <a:prstGeom prst="rect">
            <a:avLst/>
          </a:prstGeom>
        </p:spPr>
        <p:txBody>
          <a:bodyPr wrap="square" lIns="0" tIns="0" rIns="0" bIns="0" rtlCol="0" anchor="t">
            <a:spAutoFit/>
          </a:bodyPr>
          <a:lstStyle/>
          <a:p>
            <a:pPr algn="l">
              <a:lnSpc>
                <a:spcPts val="5632"/>
              </a:lnSpc>
            </a:pPr>
            <a:r>
              <a:rPr lang="en-US" sz="4400" b="1" dirty="0">
                <a:solidFill>
                  <a:srgbClr val="1F2020"/>
                </a:solidFill>
                <a:latin typeface="Poppins Bold"/>
                <a:ea typeface="Poppins Bold"/>
                <a:cs typeface="Poppins Bold"/>
                <a:sym typeface="Poppins Bold"/>
              </a:rPr>
              <a:t>Model Implementation</a:t>
            </a:r>
          </a:p>
        </p:txBody>
      </p:sp>
      <p:grpSp>
        <p:nvGrpSpPr>
          <p:cNvPr id="25" name="Group 25">
            <a:extLst>
              <a:ext uri="{FF2B5EF4-FFF2-40B4-BE49-F238E27FC236}">
                <a16:creationId xmlns:a16="http://schemas.microsoft.com/office/drawing/2014/main" id="{516399FC-4C66-4583-4890-806BF113005E}"/>
              </a:ext>
            </a:extLst>
          </p:cNvPr>
          <p:cNvGrpSpPr/>
          <p:nvPr/>
        </p:nvGrpSpPr>
        <p:grpSpPr>
          <a:xfrm>
            <a:off x="381000" y="1312253"/>
            <a:ext cx="1217927" cy="47625"/>
            <a:chOff x="0" y="0"/>
            <a:chExt cx="962313" cy="37630"/>
          </a:xfrm>
        </p:grpSpPr>
        <p:sp>
          <p:nvSpPr>
            <p:cNvPr id="26" name="Freeform 26">
              <a:extLst>
                <a:ext uri="{FF2B5EF4-FFF2-40B4-BE49-F238E27FC236}">
                  <a16:creationId xmlns:a16="http://schemas.microsoft.com/office/drawing/2014/main" id="{00DF1920-3922-C5B1-4A3C-C32B7A08423B}"/>
                </a:ext>
              </a:extLst>
            </p:cNvPr>
            <p:cNvSpPr/>
            <p:nvPr/>
          </p:nvSpPr>
          <p:spPr>
            <a:xfrm>
              <a:off x="0" y="0"/>
              <a:ext cx="962313" cy="37630"/>
            </a:xfrm>
            <a:custGeom>
              <a:avLst/>
              <a:gdLst/>
              <a:ahLst/>
              <a:cxnLst/>
              <a:rect l="l" t="t" r="r" b="b"/>
              <a:pathLst>
                <a:path w="962313" h="37630">
                  <a:moveTo>
                    <a:pt x="0" y="0"/>
                  </a:moveTo>
                  <a:lnTo>
                    <a:pt x="962313" y="0"/>
                  </a:lnTo>
                  <a:lnTo>
                    <a:pt x="962313" y="37630"/>
                  </a:lnTo>
                  <a:lnTo>
                    <a:pt x="0" y="37630"/>
                  </a:lnTo>
                  <a:close/>
                </a:path>
              </a:pathLst>
            </a:custGeom>
            <a:solidFill>
              <a:srgbClr val="D19C26"/>
            </a:solidFill>
          </p:spPr>
          <p:txBody>
            <a:bodyPr/>
            <a:lstStyle/>
            <a:p>
              <a:endParaRPr lang="en-US"/>
            </a:p>
          </p:txBody>
        </p:sp>
        <p:sp>
          <p:nvSpPr>
            <p:cNvPr id="27" name="TextBox 27">
              <a:extLst>
                <a:ext uri="{FF2B5EF4-FFF2-40B4-BE49-F238E27FC236}">
                  <a16:creationId xmlns:a16="http://schemas.microsoft.com/office/drawing/2014/main" id="{9ECCFBDE-BD08-2C18-8172-B318CBB14CA3}"/>
                </a:ext>
              </a:extLst>
            </p:cNvPr>
            <p:cNvSpPr txBox="1"/>
            <p:nvPr/>
          </p:nvSpPr>
          <p:spPr>
            <a:xfrm>
              <a:off x="0" y="-38100"/>
              <a:ext cx="962313" cy="75730"/>
            </a:xfrm>
            <a:prstGeom prst="rect">
              <a:avLst/>
            </a:prstGeom>
          </p:spPr>
          <p:txBody>
            <a:bodyPr lIns="50800" tIns="50800" rIns="50800" bIns="50800" rtlCol="0" anchor="ctr"/>
            <a:lstStyle/>
            <a:p>
              <a:pPr algn="ctr">
                <a:lnSpc>
                  <a:spcPts val="2659"/>
                </a:lnSpc>
                <a:spcBef>
                  <a:spcPct val="0"/>
                </a:spcBef>
              </a:pPr>
              <a:endParaRPr/>
            </a:p>
          </p:txBody>
        </p:sp>
      </p:grpSp>
      <p:pic>
        <p:nvPicPr>
          <p:cNvPr id="3" name="Picture 2">
            <a:extLst>
              <a:ext uri="{FF2B5EF4-FFF2-40B4-BE49-F238E27FC236}">
                <a16:creationId xmlns:a16="http://schemas.microsoft.com/office/drawing/2014/main" id="{3F61E1D1-86EA-3DB5-E2A4-B9DF7B3E6AFC}"/>
              </a:ext>
            </a:extLst>
          </p:cNvPr>
          <p:cNvPicPr>
            <a:picLocks noChangeAspect="1"/>
          </p:cNvPicPr>
          <p:nvPr/>
        </p:nvPicPr>
        <p:blipFill>
          <a:blip r:embed="rId2">
            <a:extLst>
              <a:ext uri="{28A0092B-C50C-407E-A947-70E740481C1C}">
                <a14:useLocalDpi xmlns:a14="http://schemas.microsoft.com/office/drawing/2010/main" val="0"/>
              </a:ext>
            </a:extLst>
          </a:blip>
          <a:srcRect r="22804"/>
          <a:stretch/>
        </p:blipFill>
        <p:spPr>
          <a:xfrm>
            <a:off x="7162800" y="1359878"/>
            <a:ext cx="4686300" cy="660399"/>
          </a:xfrm>
          <a:prstGeom prst="rect">
            <a:avLst/>
          </a:prstGeom>
        </p:spPr>
      </p:pic>
      <p:pic>
        <p:nvPicPr>
          <p:cNvPr id="7" name="Picture 6" descr="A screenshot of a computer screen&#10;&#10;Description automatically generated">
            <a:extLst>
              <a:ext uri="{FF2B5EF4-FFF2-40B4-BE49-F238E27FC236}">
                <a16:creationId xmlns:a16="http://schemas.microsoft.com/office/drawing/2014/main" id="{A54D9513-731F-799F-F0AF-4BA60D8EA9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24500" y="2238459"/>
            <a:ext cx="7239000" cy="7591341"/>
          </a:xfrm>
          <a:prstGeom prst="rect">
            <a:avLst/>
          </a:prstGeom>
        </p:spPr>
      </p:pic>
      <p:pic>
        <p:nvPicPr>
          <p:cNvPr id="13" name="Picture 12" descr="A graph of a function&#10;&#10;Description automatically generated">
            <a:extLst>
              <a:ext uri="{FF2B5EF4-FFF2-40B4-BE49-F238E27FC236}">
                <a16:creationId xmlns:a16="http://schemas.microsoft.com/office/drawing/2014/main" id="{745FCED1-0E95-234B-7545-D48A676E78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19500" y="-10248900"/>
            <a:ext cx="11049000" cy="8680220"/>
          </a:xfrm>
          <a:prstGeom prst="rect">
            <a:avLst/>
          </a:prstGeom>
        </p:spPr>
      </p:pic>
      <p:pic>
        <p:nvPicPr>
          <p:cNvPr id="14" name="Picture 13" descr="A screenshot of a table&#10;&#10;Description automatically generated">
            <a:extLst>
              <a:ext uri="{FF2B5EF4-FFF2-40B4-BE49-F238E27FC236}">
                <a16:creationId xmlns:a16="http://schemas.microsoft.com/office/drawing/2014/main" id="{F8E5B750-CDB4-18F8-09A0-00366D7F67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0497800" y="-3467100"/>
            <a:ext cx="5370092" cy="2933779"/>
          </a:xfrm>
          <a:prstGeom prst="rect">
            <a:avLst/>
          </a:prstGeom>
        </p:spPr>
      </p:pic>
      <p:pic>
        <p:nvPicPr>
          <p:cNvPr id="15" name="Picture 14" descr="A screenshot of a computer program&#10;&#10;Description automatically generated">
            <a:extLst>
              <a:ext uri="{FF2B5EF4-FFF2-40B4-BE49-F238E27FC236}">
                <a16:creationId xmlns:a16="http://schemas.microsoft.com/office/drawing/2014/main" id="{18C2B5B8-AD01-8F07-9F34-F2E89BD96910}"/>
              </a:ext>
            </a:extLst>
          </p:cNvPr>
          <p:cNvPicPr>
            <a:picLocks noChangeAspect="1"/>
          </p:cNvPicPr>
          <p:nvPr/>
        </p:nvPicPr>
        <p:blipFill>
          <a:blip r:embed="rId6">
            <a:extLst>
              <a:ext uri="{28A0092B-C50C-407E-A947-70E740481C1C}">
                <a14:useLocalDpi xmlns:a14="http://schemas.microsoft.com/office/drawing/2010/main" val="0"/>
              </a:ext>
            </a:extLst>
          </a:blip>
          <a:srcRect r="835"/>
          <a:stretch/>
        </p:blipFill>
        <p:spPr>
          <a:xfrm>
            <a:off x="-13639800" y="1749380"/>
            <a:ext cx="12344400" cy="4284749"/>
          </a:xfrm>
          <a:prstGeom prst="rect">
            <a:avLst/>
          </a:prstGeom>
        </p:spPr>
      </p:pic>
      <p:pic>
        <p:nvPicPr>
          <p:cNvPr id="16" name="Picture 15" descr="A screenshot of a screen&#10;&#10;Description automatically generated">
            <a:extLst>
              <a:ext uri="{FF2B5EF4-FFF2-40B4-BE49-F238E27FC236}">
                <a16:creationId xmlns:a16="http://schemas.microsoft.com/office/drawing/2014/main" id="{B486BB33-CC07-3EE6-8904-6085D19D73DA}"/>
              </a:ext>
            </a:extLst>
          </p:cNvPr>
          <p:cNvPicPr>
            <a:picLocks noChangeAspect="1"/>
          </p:cNvPicPr>
          <p:nvPr/>
        </p:nvPicPr>
        <p:blipFill>
          <a:blip r:embed="rId7">
            <a:extLst>
              <a:ext uri="{28A0092B-C50C-407E-A947-70E740481C1C}">
                <a14:useLocalDpi xmlns:a14="http://schemas.microsoft.com/office/drawing/2010/main" val="0"/>
              </a:ext>
            </a:extLst>
          </a:blip>
          <a:srcRect t="1295" r="6034"/>
          <a:stretch/>
        </p:blipFill>
        <p:spPr>
          <a:xfrm>
            <a:off x="-6858000" y="12738100"/>
            <a:ext cx="5782517" cy="3102568"/>
          </a:xfrm>
          <a:prstGeom prst="rect">
            <a:avLst/>
          </a:prstGeom>
        </p:spPr>
      </p:pic>
      <p:pic>
        <p:nvPicPr>
          <p:cNvPr id="18" name="Picture 17" descr="A screenshot of a table&#10;&#10;Description automatically generated">
            <a:extLst>
              <a:ext uri="{FF2B5EF4-FFF2-40B4-BE49-F238E27FC236}">
                <a16:creationId xmlns:a16="http://schemas.microsoft.com/office/drawing/2014/main" id="{95FDC3F3-618C-C63E-AFA9-357BE183CEE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172200" y="-6670702"/>
            <a:ext cx="5397500" cy="3098800"/>
          </a:xfrm>
          <a:prstGeom prst="rect">
            <a:avLst/>
          </a:prstGeom>
        </p:spPr>
      </p:pic>
      <p:pic>
        <p:nvPicPr>
          <p:cNvPr id="19" name="Picture 18" descr="A screenshot of a computer program&#10;&#10;Description automatically generated">
            <a:extLst>
              <a:ext uri="{FF2B5EF4-FFF2-40B4-BE49-F238E27FC236}">
                <a16:creationId xmlns:a16="http://schemas.microsoft.com/office/drawing/2014/main" id="{FD4E8AC4-DB97-EC43-E4DE-AC20AC77864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722423" y="11718215"/>
            <a:ext cx="12843153" cy="7827085"/>
          </a:xfrm>
          <a:prstGeom prst="rect">
            <a:avLst/>
          </a:prstGeom>
        </p:spPr>
      </p:pic>
    </p:spTree>
    <p:extLst>
      <p:ext uri="{BB962C8B-B14F-4D97-AF65-F5344CB8AC3E}">
        <p14:creationId xmlns:p14="http://schemas.microsoft.com/office/powerpoint/2010/main" val="2193939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A0A56C-D997-E2FA-8E06-BC1E43FF2E55}"/>
            </a:ext>
          </a:extLst>
        </p:cNvPr>
        <p:cNvGrpSpPr/>
        <p:nvPr/>
      </p:nvGrpSpPr>
      <p:grpSpPr>
        <a:xfrm>
          <a:off x="0" y="0"/>
          <a:ext cx="0" cy="0"/>
          <a:chOff x="0" y="0"/>
          <a:chExt cx="0" cy="0"/>
        </a:xfrm>
      </p:grpSpPr>
      <p:grpSp>
        <p:nvGrpSpPr>
          <p:cNvPr id="8" name="Group 8">
            <a:extLst>
              <a:ext uri="{FF2B5EF4-FFF2-40B4-BE49-F238E27FC236}">
                <a16:creationId xmlns:a16="http://schemas.microsoft.com/office/drawing/2014/main" id="{BC210366-C6B1-25AA-8E37-C07DABC5544C}"/>
              </a:ext>
            </a:extLst>
          </p:cNvPr>
          <p:cNvGrpSpPr/>
          <p:nvPr/>
        </p:nvGrpSpPr>
        <p:grpSpPr>
          <a:xfrm>
            <a:off x="17259300" y="9258300"/>
            <a:ext cx="1028700" cy="1028700"/>
            <a:chOff x="0" y="0"/>
            <a:chExt cx="812800" cy="812800"/>
          </a:xfrm>
        </p:grpSpPr>
        <p:sp>
          <p:nvSpPr>
            <p:cNvPr id="9" name="Freeform 9">
              <a:extLst>
                <a:ext uri="{FF2B5EF4-FFF2-40B4-BE49-F238E27FC236}">
                  <a16:creationId xmlns:a16="http://schemas.microsoft.com/office/drawing/2014/main" id="{7EA180F4-6201-1CEC-F183-2C5EFB63B41D}"/>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txBody>
            <a:bodyPr/>
            <a:lstStyle/>
            <a:p>
              <a:endParaRPr lang="en-US"/>
            </a:p>
          </p:txBody>
        </p:sp>
        <p:sp>
          <p:nvSpPr>
            <p:cNvPr id="10" name="TextBox 10">
              <a:extLst>
                <a:ext uri="{FF2B5EF4-FFF2-40B4-BE49-F238E27FC236}">
                  <a16:creationId xmlns:a16="http://schemas.microsoft.com/office/drawing/2014/main" id="{AC300677-9BB1-9128-36F1-0D2D70E91BC6}"/>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a:extLst>
              <a:ext uri="{FF2B5EF4-FFF2-40B4-BE49-F238E27FC236}">
                <a16:creationId xmlns:a16="http://schemas.microsoft.com/office/drawing/2014/main" id="{8F588204-ABBD-B7C4-3075-6EBCDE6F3D2E}"/>
              </a:ext>
            </a:extLst>
          </p:cNvPr>
          <p:cNvSpPr txBox="1"/>
          <p:nvPr/>
        </p:nvSpPr>
        <p:spPr>
          <a:xfrm>
            <a:off x="17413153" y="9638067"/>
            <a:ext cx="720994" cy="240591"/>
          </a:xfrm>
          <a:prstGeom prst="rect">
            <a:avLst/>
          </a:prstGeom>
        </p:spPr>
        <p:txBody>
          <a:bodyPr lIns="0" tIns="0" rIns="0" bIns="0" rtlCol="0" anchor="t">
            <a:spAutoFit/>
          </a:bodyPr>
          <a:lstStyle/>
          <a:p>
            <a:pPr algn="ctr">
              <a:lnSpc>
                <a:spcPts val="1960"/>
              </a:lnSpc>
              <a:spcBef>
                <a:spcPct val="0"/>
              </a:spcBef>
            </a:pPr>
            <a:r>
              <a:rPr lang="en-US" sz="1400" b="1" dirty="0">
                <a:solidFill>
                  <a:srgbClr val="FFFFFF"/>
                </a:solidFill>
                <a:latin typeface="Open Sans Bold"/>
                <a:ea typeface="Open Sans Bold"/>
                <a:cs typeface="Open Sans Bold"/>
                <a:sym typeface="Open Sans Bold"/>
              </a:rPr>
              <a:t>26</a:t>
            </a:r>
          </a:p>
        </p:txBody>
      </p:sp>
      <p:sp>
        <p:nvSpPr>
          <p:cNvPr id="24" name="TextBox 24">
            <a:extLst>
              <a:ext uri="{FF2B5EF4-FFF2-40B4-BE49-F238E27FC236}">
                <a16:creationId xmlns:a16="http://schemas.microsoft.com/office/drawing/2014/main" id="{52527F71-580D-993B-2F69-E107F7EA383E}"/>
              </a:ext>
            </a:extLst>
          </p:cNvPr>
          <p:cNvSpPr txBox="1"/>
          <p:nvPr/>
        </p:nvSpPr>
        <p:spPr>
          <a:xfrm>
            <a:off x="381000" y="342900"/>
            <a:ext cx="6629400" cy="707886"/>
          </a:xfrm>
          <a:prstGeom prst="rect">
            <a:avLst/>
          </a:prstGeom>
        </p:spPr>
        <p:txBody>
          <a:bodyPr wrap="square" lIns="0" tIns="0" rIns="0" bIns="0" rtlCol="0" anchor="t">
            <a:spAutoFit/>
          </a:bodyPr>
          <a:lstStyle/>
          <a:p>
            <a:pPr algn="l">
              <a:lnSpc>
                <a:spcPts val="5632"/>
              </a:lnSpc>
            </a:pPr>
            <a:r>
              <a:rPr lang="en-US" sz="4400" b="1" dirty="0">
                <a:solidFill>
                  <a:srgbClr val="1F2020"/>
                </a:solidFill>
                <a:latin typeface="Poppins Bold"/>
                <a:ea typeface="Poppins Bold"/>
                <a:cs typeface="Poppins Bold"/>
                <a:sym typeface="Poppins Bold"/>
              </a:rPr>
              <a:t>Model Implementation</a:t>
            </a:r>
          </a:p>
        </p:txBody>
      </p:sp>
      <p:grpSp>
        <p:nvGrpSpPr>
          <p:cNvPr id="25" name="Group 25">
            <a:extLst>
              <a:ext uri="{FF2B5EF4-FFF2-40B4-BE49-F238E27FC236}">
                <a16:creationId xmlns:a16="http://schemas.microsoft.com/office/drawing/2014/main" id="{2936D0B7-FF56-A213-D67F-AEC72B4188CD}"/>
              </a:ext>
            </a:extLst>
          </p:cNvPr>
          <p:cNvGrpSpPr/>
          <p:nvPr/>
        </p:nvGrpSpPr>
        <p:grpSpPr>
          <a:xfrm>
            <a:off x="381000" y="1312253"/>
            <a:ext cx="1217927" cy="47625"/>
            <a:chOff x="0" y="0"/>
            <a:chExt cx="962313" cy="37630"/>
          </a:xfrm>
        </p:grpSpPr>
        <p:sp>
          <p:nvSpPr>
            <p:cNvPr id="26" name="Freeform 26">
              <a:extLst>
                <a:ext uri="{FF2B5EF4-FFF2-40B4-BE49-F238E27FC236}">
                  <a16:creationId xmlns:a16="http://schemas.microsoft.com/office/drawing/2014/main" id="{EA15575C-F942-BF77-107C-3FDC2DEEAEBF}"/>
                </a:ext>
              </a:extLst>
            </p:cNvPr>
            <p:cNvSpPr/>
            <p:nvPr/>
          </p:nvSpPr>
          <p:spPr>
            <a:xfrm>
              <a:off x="0" y="0"/>
              <a:ext cx="962313" cy="37630"/>
            </a:xfrm>
            <a:custGeom>
              <a:avLst/>
              <a:gdLst/>
              <a:ahLst/>
              <a:cxnLst/>
              <a:rect l="l" t="t" r="r" b="b"/>
              <a:pathLst>
                <a:path w="962313" h="37630">
                  <a:moveTo>
                    <a:pt x="0" y="0"/>
                  </a:moveTo>
                  <a:lnTo>
                    <a:pt x="962313" y="0"/>
                  </a:lnTo>
                  <a:lnTo>
                    <a:pt x="962313" y="37630"/>
                  </a:lnTo>
                  <a:lnTo>
                    <a:pt x="0" y="37630"/>
                  </a:lnTo>
                  <a:close/>
                </a:path>
              </a:pathLst>
            </a:custGeom>
            <a:solidFill>
              <a:srgbClr val="D19C26"/>
            </a:solidFill>
          </p:spPr>
          <p:txBody>
            <a:bodyPr/>
            <a:lstStyle/>
            <a:p>
              <a:endParaRPr lang="en-US"/>
            </a:p>
          </p:txBody>
        </p:sp>
        <p:sp>
          <p:nvSpPr>
            <p:cNvPr id="27" name="TextBox 27">
              <a:extLst>
                <a:ext uri="{FF2B5EF4-FFF2-40B4-BE49-F238E27FC236}">
                  <a16:creationId xmlns:a16="http://schemas.microsoft.com/office/drawing/2014/main" id="{4508B4A5-684E-9991-60CE-2F0CDC89EDF2}"/>
                </a:ext>
              </a:extLst>
            </p:cNvPr>
            <p:cNvSpPr txBox="1"/>
            <p:nvPr/>
          </p:nvSpPr>
          <p:spPr>
            <a:xfrm>
              <a:off x="0" y="-38100"/>
              <a:ext cx="962313" cy="75730"/>
            </a:xfrm>
            <a:prstGeom prst="rect">
              <a:avLst/>
            </a:prstGeom>
          </p:spPr>
          <p:txBody>
            <a:bodyPr lIns="50800" tIns="50800" rIns="50800" bIns="50800" rtlCol="0" anchor="ctr"/>
            <a:lstStyle/>
            <a:p>
              <a:pPr algn="ctr">
                <a:lnSpc>
                  <a:spcPts val="2659"/>
                </a:lnSpc>
                <a:spcBef>
                  <a:spcPct val="0"/>
                </a:spcBef>
              </a:pPr>
              <a:endParaRPr/>
            </a:p>
          </p:txBody>
        </p:sp>
      </p:grpSp>
      <p:pic>
        <p:nvPicPr>
          <p:cNvPr id="18" name="Picture 17" descr="A screenshot of a table&#10;&#10;Description automatically generated">
            <a:extLst>
              <a:ext uri="{FF2B5EF4-FFF2-40B4-BE49-F238E27FC236}">
                <a16:creationId xmlns:a16="http://schemas.microsoft.com/office/drawing/2014/main" id="{29D5ABB1-605D-77D4-7F97-548D4F6BEE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97800" y="-3467100"/>
            <a:ext cx="5370092" cy="2933779"/>
          </a:xfrm>
          <a:prstGeom prst="rect">
            <a:avLst/>
          </a:prstGeom>
        </p:spPr>
      </p:pic>
      <p:pic>
        <p:nvPicPr>
          <p:cNvPr id="19" name="Picture 18" descr="A screenshot of a computer program&#10;&#10;Description automatically generated">
            <a:extLst>
              <a:ext uri="{FF2B5EF4-FFF2-40B4-BE49-F238E27FC236}">
                <a16:creationId xmlns:a16="http://schemas.microsoft.com/office/drawing/2014/main" id="{4EA0046A-1E10-F513-097C-63FEA0C9717B}"/>
              </a:ext>
            </a:extLst>
          </p:cNvPr>
          <p:cNvPicPr>
            <a:picLocks noChangeAspect="1"/>
          </p:cNvPicPr>
          <p:nvPr/>
        </p:nvPicPr>
        <p:blipFill>
          <a:blip r:embed="rId4">
            <a:extLst>
              <a:ext uri="{28A0092B-C50C-407E-A947-70E740481C1C}">
                <a14:useLocalDpi xmlns:a14="http://schemas.microsoft.com/office/drawing/2010/main" val="0"/>
              </a:ext>
            </a:extLst>
          </a:blip>
          <a:srcRect r="835"/>
          <a:stretch/>
        </p:blipFill>
        <p:spPr>
          <a:xfrm>
            <a:off x="-13639800" y="1749380"/>
            <a:ext cx="12344400" cy="4284749"/>
          </a:xfrm>
          <a:prstGeom prst="rect">
            <a:avLst/>
          </a:prstGeom>
        </p:spPr>
      </p:pic>
      <p:pic>
        <p:nvPicPr>
          <p:cNvPr id="20" name="Picture 19" descr="A screenshot of a screen&#10;&#10;Description automatically generated">
            <a:extLst>
              <a:ext uri="{FF2B5EF4-FFF2-40B4-BE49-F238E27FC236}">
                <a16:creationId xmlns:a16="http://schemas.microsoft.com/office/drawing/2014/main" id="{FFFF16FE-349F-74CB-1F2E-1C2150B3AE6B}"/>
              </a:ext>
            </a:extLst>
          </p:cNvPr>
          <p:cNvPicPr>
            <a:picLocks noChangeAspect="1"/>
          </p:cNvPicPr>
          <p:nvPr/>
        </p:nvPicPr>
        <p:blipFill>
          <a:blip r:embed="rId5">
            <a:extLst>
              <a:ext uri="{28A0092B-C50C-407E-A947-70E740481C1C}">
                <a14:useLocalDpi xmlns:a14="http://schemas.microsoft.com/office/drawing/2010/main" val="0"/>
              </a:ext>
            </a:extLst>
          </a:blip>
          <a:srcRect t="1295" r="6034"/>
          <a:stretch/>
        </p:blipFill>
        <p:spPr>
          <a:xfrm>
            <a:off x="-6858000" y="12738100"/>
            <a:ext cx="5782517" cy="3102568"/>
          </a:xfrm>
          <a:prstGeom prst="rect">
            <a:avLst/>
          </a:prstGeom>
        </p:spPr>
      </p:pic>
      <p:pic>
        <p:nvPicPr>
          <p:cNvPr id="21" name="Picture 20" descr="A screenshot of a table&#10;&#10;Description automatically generated">
            <a:extLst>
              <a:ext uri="{FF2B5EF4-FFF2-40B4-BE49-F238E27FC236}">
                <a16:creationId xmlns:a16="http://schemas.microsoft.com/office/drawing/2014/main" id="{1C620946-1C13-D137-D007-C0D40B09D7E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72200" y="-6670702"/>
            <a:ext cx="5397500" cy="3098800"/>
          </a:xfrm>
          <a:prstGeom prst="rect">
            <a:avLst/>
          </a:prstGeom>
        </p:spPr>
      </p:pic>
      <p:pic>
        <p:nvPicPr>
          <p:cNvPr id="23" name="Picture 22" descr="A screenshot of a computer program&#10;&#10;Description automatically generated">
            <a:extLst>
              <a:ext uri="{FF2B5EF4-FFF2-40B4-BE49-F238E27FC236}">
                <a16:creationId xmlns:a16="http://schemas.microsoft.com/office/drawing/2014/main" id="{3F80A8E0-888B-589E-BF86-80DCDC008DF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2423" y="1810982"/>
            <a:ext cx="12843153" cy="7827085"/>
          </a:xfrm>
          <a:prstGeom prst="rect">
            <a:avLst/>
          </a:prstGeom>
        </p:spPr>
      </p:pic>
      <p:pic>
        <p:nvPicPr>
          <p:cNvPr id="28" name="Picture 27">
            <a:extLst>
              <a:ext uri="{FF2B5EF4-FFF2-40B4-BE49-F238E27FC236}">
                <a16:creationId xmlns:a16="http://schemas.microsoft.com/office/drawing/2014/main" id="{63491192-3CD9-1C9E-2AC2-7ACBE979844A}"/>
              </a:ext>
            </a:extLst>
          </p:cNvPr>
          <p:cNvPicPr>
            <a:picLocks noChangeAspect="1"/>
          </p:cNvPicPr>
          <p:nvPr/>
        </p:nvPicPr>
        <p:blipFill>
          <a:blip r:embed="rId8">
            <a:extLst>
              <a:ext uri="{28A0092B-C50C-407E-A947-70E740481C1C}">
                <a14:useLocalDpi xmlns:a14="http://schemas.microsoft.com/office/drawing/2010/main" val="0"/>
              </a:ext>
            </a:extLst>
          </a:blip>
          <a:srcRect r="22804"/>
          <a:stretch/>
        </p:blipFill>
        <p:spPr>
          <a:xfrm>
            <a:off x="7162800" y="-10020300"/>
            <a:ext cx="4686300" cy="660399"/>
          </a:xfrm>
          <a:prstGeom prst="rect">
            <a:avLst/>
          </a:prstGeom>
        </p:spPr>
      </p:pic>
      <p:pic>
        <p:nvPicPr>
          <p:cNvPr id="29" name="Picture 28" descr="A screenshot of a computer screen&#10;&#10;Description automatically generated">
            <a:extLst>
              <a:ext uri="{FF2B5EF4-FFF2-40B4-BE49-F238E27FC236}">
                <a16:creationId xmlns:a16="http://schemas.microsoft.com/office/drawing/2014/main" id="{3EC072ED-90F3-4C2E-1B12-9AF8650132B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524500" y="-9141719"/>
            <a:ext cx="7239000" cy="7591341"/>
          </a:xfrm>
          <a:prstGeom prst="rect">
            <a:avLst/>
          </a:prstGeom>
        </p:spPr>
      </p:pic>
    </p:spTree>
    <p:extLst>
      <p:ext uri="{BB962C8B-B14F-4D97-AF65-F5344CB8AC3E}">
        <p14:creationId xmlns:p14="http://schemas.microsoft.com/office/powerpoint/2010/main" val="1341299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69F694-78B5-EEB1-565A-BA04302ADC37}"/>
            </a:ext>
          </a:extLst>
        </p:cNvPr>
        <p:cNvGrpSpPr/>
        <p:nvPr/>
      </p:nvGrpSpPr>
      <p:grpSpPr>
        <a:xfrm>
          <a:off x="0" y="0"/>
          <a:ext cx="0" cy="0"/>
          <a:chOff x="0" y="0"/>
          <a:chExt cx="0" cy="0"/>
        </a:xfrm>
      </p:grpSpPr>
      <p:pic>
        <p:nvPicPr>
          <p:cNvPr id="14" name="Picture 13" descr="A screenshot of a table&#10;&#10;Description automatically generated">
            <a:extLst>
              <a:ext uri="{FF2B5EF4-FFF2-40B4-BE49-F238E27FC236}">
                <a16:creationId xmlns:a16="http://schemas.microsoft.com/office/drawing/2014/main" id="{67475B7C-F62C-EFF3-F192-40A5678614C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89308" y="6400721"/>
            <a:ext cx="5370092" cy="2933779"/>
          </a:xfrm>
          <a:prstGeom prst="rect">
            <a:avLst/>
          </a:prstGeom>
        </p:spPr>
      </p:pic>
      <p:grpSp>
        <p:nvGrpSpPr>
          <p:cNvPr id="8" name="Group 8">
            <a:extLst>
              <a:ext uri="{FF2B5EF4-FFF2-40B4-BE49-F238E27FC236}">
                <a16:creationId xmlns:a16="http://schemas.microsoft.com/office/drawing/2014/main" id="{0A78D872-5290-44B6-A976-06EA947FF4AE}"/>
              </a:ext>
            </a:extLst>
          </p:cNvPr>
          <p:cNvGrpSpPr/>
          <p:nvPr/>
        </p:nvGrpSpPr>
        <p:grpSpPr>
          <a:xfrm>
            <a:off x="17259300" y="9258300"/>
            <a:ext cx="1028700" cy="1028700"/>
            <a:chOff x="0" y="0"/>
            <a:chExt cx="812800" cy="812800"/>
          </a:xfrm>
        </p:grpSpPr>
        <p:sp>
          <p:nvSpPr>
            <p:cNvPr id="9" name="Freeform 9">
              <a:extLst>
                <a:ext uri="{FF2B5EF4-FFF2-40B4-BE49-F238E27FC236}">
                  <a16:creationId xmlns:a16="http://schemas.microsoft.com/office/drawing/2014/main" id="{575A3810-C006-3278-499A-90EFF2D6787D}"/>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txBody>
            <a:bodyPr/>
            <a:lstStyle/>
            <a:p>
              <a:endParaRPr lang="en-US"/>
            </a:p>
          </p:txBody>
        </p:sp>
        <p:sp>
          <p:nvSpPr>
            <p:cNvPr id="10" name="TextBox 10">
              <a:extLst>
                <a:ext uri="{FF2B5EF4-FFF2-40B4-BE49-F238E27FC236}">
                  <a16:creationId xmlns:a16="http://schemas.microsoft.com/office/drawing/2014/main" id="{5A1B7B03-3459-73E6-58B4-983F24D78F56}"/>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a:extLst>
              <a:ext uri="{FF2B5EF4-FFF2-40B4-BE49-F238E27FC236}">
                <a16:creationId xmlns:a16="http://schemas.microsoft.com/office/drawing/2014/main" id="{301BED49-FB7C-159E-541A-F772E04E177B}"/>
              </a:ext>
            </a:extLst>
          </p:cNvPr>
          <p:cNvSpPr txBox="1"/>
          <p:nvPr/>
        </p:nvSpPr>
        <p:spPr>
          <a:xfrm>
            <a:off x="17413153" y="9638067"/>
            <a:ext cx="720994" cy="240591"/>
          </a:xfrm>
          <a:prstGeom prst="rect">
            <a:avLst/>
          </a:prstGeom>
        </p:spPr>
        <p:txBody>
          <a:bodyPr lIns="0" tIns="0" rIns="0" bIns="0" rtlCol="0" anchor="t">
            <a:spAutoFit/>
          </a:bodyPr>
          <a:lstStyle/>
          <a:p>
            <a:pPr algn="ctr">
              <a:lnSpc>
                <a:spcPts val="1960"/>
              </a:lnSpc>
              <a:spcBef>
                <a:spcPct val="0"/>
              </a:spcBef>
            </a:pPr>
            <a:r>
              <a:rPr lang="en-US" sz="1400" b="1" dirty="0">
                <a:solidFill>
                  <a:srgbClr val="FFFFFF"/>
                </a:solidFill>
                <a:latin typeface="Open Sans Bold"/>
                <a:ea typeface="Open Sans Bold"/>
                <a:cs typeface="Open Sans Bold"/>
                <a:sym typeface="Open Sans Bold"/>
              </a:rPr>
              <a:t>27</a:t>
            </a:r>
          </a:p>
        </p:txBody>
      </p:sp>
      <p:sp>
        <p:nvSpPr>
          <p:cNvPr id="24" name="TextBox 24">
            <a:extLst>
              <a:ext uri="{FF2B5EF4-FFF2-40B4-BE49-F238E27FC236}">
                <a16:creationId xmlns:a16="http://schemas.microsoft.com/office/drawing/2014/main" id="{FBE86913-D8D3-1EE3-873A-B76764A6BF36}"/>
              </a:ext>
            </a:extLst>
          </p:cNvPr>
          <p:cNvSpPr txBox="1"/>
          <p:nvPr/>
        </p:nvSpPr>
        <p:spPr>
          <a:xfrm>
            <a:off x="381000" y="342900"/>
            <a:ext cx="6629400" cy="707886"/>
          </a:xfrm>
          <a:prstGeom prst="rect">
            <a:avLst/>
          </a:prstGeom>
        </p:spPr>
        <p:txBody>
          <a:bodyPr wrap="square" lIns="0" tIns="0" rIns="0" bIns="0" rtlCol="0" anchor="t">
            <a:spAutoFit/>
          </a:bodyPr>
          <a:lstStyle/>
          <a:p>
            <a:pPr algn="l">
              <a:lnSpc>
                <a:spcPts val="5632"/>
              </a:lnSpc>
            </a:pPr>
            <a:r>
              <a:rPr lang="en-US" sz="4400" b="1" dirty="0">
                <a:solidFill>
                  <a:srgbClr val="1F2020"/>
                </a:solidFill>
                <a:latin typeface="Poppins Bold"/>
                <a:ea typeface="Poppins Bold"/>
                <a:cs typeface="Poppins Bold"/>
                <a:sym typeface="Poppins Bold"/>
              </a:rPr>
              <a:t>Model Implementation</a:t>
            </a:r>
          </a:p>
        </p:txBody>
      </p:sp>
      <p:grpSp>
        <p:nvGrpSpPr>
          <p:cNvPr id="25" name="Group 25">
            <a:extLst>
              <a:ext uri="{FF2B5EF4-FFF2-40B4-BE49-F238E27FC236}">
                <a16:creationId xmlns:a16="http://schemas.microsoft.com/office/drawing/2014/main" id="{BF628D41-2DE1-EFE8-02F7-BA996B07029F}"/>
              </a:ext>
            </a:extLst>
          </p:cNvPr>
          <p:cNvGrpSpPr/>
          <p:nvPr/>
        </p:nvGrpSpPr>
        <p:grpSpPr>
          <a:xfrm>
            <a:off x="381000" y="1312253"/>
            <a:ext cx="1217927" cy="47625"/>
            <a:chOff x="0" y="0"/>
            <a:chExt cx="962313" cy="37630"/>
          </a:xfrm>
        </p:grpSpPr>
        <p:sp>
          <p:nvSpPr>
            <p:cNvPr id="26" name="Freeform 26">
              <a:extLst>
                <a:ext uri="{FF2B5EF4-FFF2-40B4-BE49-F238E27FC236}">
                  <a16:creationId xmlns:a16="http://schemas.microsoft.com/office/drawing/2014/main" id="{743D3534-9264-4D29-2E9B-BC94ADA6934C}"/>
                </a:ext>
              </a:extLst>
            </p:cNvPr>
            <p:cNvSpPr/>
            <p:nvPr/>
          </p:nvSpPr>
          <p:spPr>
            <a:xfrm>
              <a:off x="0" y="0"/>
              <a:ext cx="962313" cy="37630"/>
            </a:xfrm>
            <a:custGeom>
              <a:avLst/>
              <a:gdLst/>
              <a:ahLst/>
              <a:cxnLst/>
              <a:rect l="l" t="t" r="r" b="b"/>
              <a:pathLst>
                <a:path w="962313" h="37630">
                  <a:moveTo>
                    <a:pt x="0" y="0"/>
                  </a:moveTo>
                  <a:lnTo>
                    <a:pt x="962313" y="0"/>
                  </a:lnTo>
                  <a:lnTo>
                    <a:pt x="962313" y="37630"/>
                  </a:lnTo>
                  <a:lnTo>
                    <a:pt x="0" y="37630"/>
                  </a:lnTo>
                  <a:close/>
                </a:path>
              </a:pathLst>
            </a:custGeom>
            <a:solidFill>
              <a:srgbClr val="D19C26"/>
            </a:solidFill>
          </p:spPr>
          <p:txBody>
            <a:bodyPr/>
            <a:lstStyle/>
            <a:p>
              <a:endParaRPr lang="en-US"/>
            </a:p>
          </p:txBody>
        </p:sp>
        <p:sp>
          <p:nvSpPr>
            <p:cNvPr id="27" name="TextBox 27">
              <a:extLst>
                <a:ext uri="{FF2B5EF4-FFF2-40B4-BE49-F238E27FC236}">
                  <a16:creationId xmlns:a16="http://schemas.microsoft.com/office/drawing/2014/main" id="{258B6526-26B7-88B7-B5D7-CE13CCCA7530}"/>
                </a:ext>
              </a:extLst>
            </p:cNvPr>
            <p:cNvSpPr txBox="1"/>
            <p:nvPr/>
          </p:nvSpPr>
          <p:spPr>
            <a:xfrm>
              <a:off x="0" y="-38100"/>
              <a:ext cx="962313" cy="75730"/>
            </a:xfrm>
            <a:prstGeom prst="rect">
              <a:avLst/>
            </a:prstGeom>
          </p:spPr>
          <p:txBody>
            <a:bodyPr lIns="50800" tIns="50800" rIns="50800" bIns="50800" rtlCol="0" anchor="ctr"/>
            <a:lstStyle/>
            <a:p>
              <a:pPr algn="ctr">
                <a:lnSpc>
                  <a:spcPts val="2659"/>
                </a:lnSpc>
                <a:spcBef>
                  <a:spcPct val="0"/>
                </a:spcBef>
              </a:pPr>
              <a:endParaRPr/>
            </a:p>
          </p:txBody>
        </p:sp>
      </p:grpSp>
      <p:pic>
        <p:nvPicPr>
          <p:cNvPr id="4" name="Picture 3" descr="A screenshot of a computer program&#10;&#10;Description automatically generated">
            <a:extLst>
              <a:ext uri="{FF2B5EF4-FFF2-40B4-BE49-F238E27FC236}">
                <a16:creationId xmlns:a16="http://schemas.microsoft.com/office/drawing/2014/main" id="{9A12920A-F05F-B8F7-C667-E234A06EBB0C}"/>
              </a:ext>
            </a:extLst>
          </p:cNvPr>
          <p:cNvPicPr>
            <a:picLocks noChangeAspect="1"/>
          </p:cNvPicPr>
          <p:nvPr/>
        </p:nvPicPr>
        <p:blipFill>
          <a:blip r:embed="rId4">
            <a:extLst>
              <a:ext uri="{28A0092B-C50C-407E-A947-70E740481C1C}">
                <a14:useLocalDpi xmlns:a14="http://schemas.microsoft.com/office/drawing/2010/main" val="0"/>
              </a:ext>
            </a:extLst>
          </a:blip>
          <a:srcRect r="835"/>
          <a:stretch/>
        </p:blipFill>
        <p:spPr>
          <a:xfrm>
            <a:off x="381000" y="1849351"/>
            <a:ext cx="12344400" cy="4284749"/>
          </a:xfrm>
          <a:prstGeom prst="rect">
            <a:avLst/>
          </a:prstGeom>
        </p:spPr>
      </p:pic>
      <p:pic>
        <p:nvPicPr>
          <p:cNvPr id="6" name="Picture 5" descr="A screenshot of a screen&#10;&#10;Description automatically generated">
            <a:extLst>
              <a:ext uri="{FF2B5EF4-FFF2-40B4-BE49-F238E27FC236}">
                <a16:creationId xmlns:a16="http://schemas.microsoft.com/office/drawing/2014/main" id="{94748D35-9BC3-B5C9-EA3D-F169A8932648}"/>
              </a:ext>
            </a:extLst>
          </p:cNvPr>
          <p:cNvPicPr>
            <a:picLocks noChangeAspect="1"/>
          </p:cNvPicPr>
          <p:nvPr/>
        </p:nvPicPr>
        <p:blipFill>
          <a:blip r:embed="rId5">
            <a:extLst>
              <a:ext uri="{28A0092B-C50C-407E-A947-70E740481C1C}">
                <a14:useLocalDpi xmlns:a14="http://schemas.microsoft.com/office/drawing/2010/main" val="0"/>
              </a:ext>
            </a:extLst>
          </a:blip>
          <a:srcRect t="1295" r="6034"/>
          <a:stretch/>
        </p:blipFill>
        <p:spPr>
          <a:xfrm>
            <a:off x="380999" y="6308132"/>
            <a:ext cx="5782517" cy="3102568"/>
          </a:xfrm>
          <a:prstGeom prst="rect">
            <a:avLst/>
          </a:prstGeom>
        </p:spPr>
      </p:pic>
      <p:pic>
        <p:nvPicPr>
          <p:cNvPr id="12" name="Picture 11" descr="A screenshot of a table&#10;&#10;Description automatically generated">
            <a:extLst>
              <a:ext uri="{FF2B5EF4-FFF2-40B4-BE49-F238E27FC236}">
                <a16:creationId xmlns:a16="http://schemas.microsoft.com/office/drawing/2014/main" id="{8C7E87C4-C7F7-E19F-2355-2B31662BF31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05600" y="6388100"/>
            <a:ext cx="5397500" cy="3098800"/>
          </a:xfrm>
          <a:prstGeom prst="rect">
            <a:avLst/>
          </a:prstGeom>
        </p:spPr>
      </p:pic>
      <p:pic>
        <p:nvPicPr>
          <p:cNvPr id="2" name="Picture 1" descr="A screenshot of a computer program&#10;&#10;Description automatically generated">
            <a:extLst>
              <a:ext uri="{FF2B5EF4-FFF2-40B4-BE49-F238E27FC236}">
                <a16:creationId xmlns:a16="http://schemas.microsoft.com/office/drawing/2014/main" id="{4E6D60D5-9F57-F54D-972D-72CF44B1DD6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2423" y="-9334500"/>
            <a:ext cx="12843153" cy="7827085"/>
          </a:xfrm>
          <a:prstGeom prst="rect">
            <a:avLst/>
          </a:prstGeom>
        </p:spPr>
      </p:pic>
      <p:pic>
        <p:nvPicPr>
          <p:cNvPr id="3" name="Picture 2" descr="A screen shot of a chart&#10;&#10;Description automatically generated">
            <a:extLst>
              <a:ext uri="{FF2B5EF4-FFF2-40B4-BE49-F238E27FC236}">
                <a16:creationId xmlns:a16="http://schemas.microsoft.com/office/drawing/2014/main" id="{B75F1575-3929-21DE-9359-2F07DF73FAA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56543" y="11972925"/>
            <a:ext cx="12174913" cy="4295775"/>
          </a:xfrm>
          <a:prstGeom prst="rect">
            <a:avLst/>
          </a:prstGeom>
        </p:spPr>
      </p:pic>
    </p:spTree>
    <p:extLst>
      <p:ext uri="{BB962C8B-B14F-4D97-AF65-F5344CB8AC3E}">
        <p14:creationId xmlns:p14="http://schemas.microsoft.com/office/powerpoint/2010/main" val="5697564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58000">
              <a:srgbClr val="735615"/>
            </a:gs>
            <a:gs pos="0">
              <a:srgbClr val="D19C26">
                <a:alpha val="100000"/>
              </a:srgbClr>
            </a:gs>
            <a:gs pos="100000">
              <a:srgbClr val="000000">
                <a:alpha val="100000"/>
              </a:srgbClr>
            </a:gs>
          </a:gsLst>
          <a:lin ang="2700000"/>
        </a:gradFill>
        <a:effectLst/>
      </p:bgPr>
    </p:bg>
    <p:spTree>
      <p:nvGrpSpPr>
        <p:cNvPr id="1" name="">
          <a:extLst>
            <a:ext uri="{FF2B5EF4-FFF2-40B4-BE49-F238E27FC236}">
              <a16:creationId xmlns:a16="http://schemas.microsoft.com/office/drawing/2014/main" id="{000CD487-EDCD-E259-F8F0-A119FBF826DD}"/>
            </a:ext>
          </a:extLst>
        </p:cNvPr>
        <p:cNvGrpSpPr/>
        <p:nvPr/>
      </p:nvGrpSpPr>
      <p:grpSpPr>
        <a:xfrm>
          <a:off x="0" y="0"/>
          <a:ext cx="0" cy="0"/>
          <a:chOff x="0" y="0"/>
          <a:chExt cx="0" cy="0"/>
        </a:xfrm>
      </p:grpSpPr>
      <p:sp>
        <p:nvSpPr>
          <p:cNvPr id="4" name="Rectangle 3">
            <a:extLst>
              <a:ext uri="{FF2B5EF4-FFF2-40B4-BE49-F238E27FC236}">
                <a16:creationId xmlns:a16="http://schemas.microsoft.com/office/drawing/2014/main" id="{CA4F75F0-506A-5E13-DC64-B717C2F97D86}"/>
              </a:ext>
            </a:extLst>
          </p:cNvPr>
          <p:cNvSpPr/>
          <p:nvPr/>
        </p:nvSpPr>
        <p:spPr>
          <a:xfrm>
            <a:off x="-124995" y="-29633"/>
            <a:ext cx="18537990" cy="1133505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dirty="0"/>
          </a:p>
        </p:txBody>
      </p:sp>
      <p:grpSp>
        <p:nvGrpSpPr>
          <p:cNvPr id="12" name="Group 8">
            <a:extLst>
              <a:ext uri="{FF2B5EF4-FFF2-40B4-BE49-F238E27FC236}">
                <a16:creationId xmlns:a16="http://schemas.microsoft.com/office/drawing/2014/main" id="{1916A4A8-A973-7758-584C-12FF8976EA29}"/>
              </a:ext>
            </a:extLst>
          </p:cNvPr>
          <p:cNvGrpSpPr/>
          <p:nvPr/>
        </p:nvGrpSpPr>
        <p:grpSpPr>
          <a:xfrm>
            <a:off x="17259300" y="9258300"/>
            <a:ext cx="1028700" cy="1028700"/>
            <a:chOff x="0" y="0"/>
            <a:chExt cx="812800" cy="812800"/>
          </a:xfrm>
        </p:grpSpPr>
        <p:sp>
          <p:nvSpPr>
            <p:cNvPr id="13" name="Freeform 9">
              <a:extLst>
                <a:ext uri="{FF2B5EF4-FFF2-40B4-BE49-F238E27FC236}">
                  <a16:creationId xmlns:a16="http://schemas.microsoft.com/office/drawing/2014/main" id="{B480CB2A-1207-78D1-5859-08D0D340BD3B}"/>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txBody>
            <a:bodyPr/>
            <a:lstStyle/>
            <a:p>
              <a:endParaRPr lang="en-US"/>
            </a:p>
          </p:txBody>
        </p:sp>
        <p:sp>
          <p:nvSpPr>
            <p:cNvPr id="14" name="TextBox 10">
              <a:extLst>
                <a:ext uri="{FF2B5EF4-FFF2-40B4-BE49-F238E27FC236}">
                  <a16:creationId xmlns:a16="http://schemas.microsoft.com/office/drawing/2014/main" id="{483E0BBE-594B-7434-D28B-8B288C3AB0E0}"/>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7">
            <a:extLst>
              <a:ext uri="{FF2B5EF4-FFF2-40B4-BE49-F238E27FC236}">
                <a16:creationId xmlns:a16="http://schemas.microsoft.com/office/drawing/2014/main" id="{951B93C0-9951-DAF8-DA59-6BCADEA001CB}"/>
              </a:ext>
            </a:extLst>
          </p:cNvPr>
          <p:cNvSpPr txBox="1"/>
          <p:nvPr/>
        </p:nvSpPr>
        <p:spPr>
          <a:xfrm>
            <a:off x="17490806" y="9638067"/>
            <a:ext cx="720994" cy="238720"/>
          </a:xfrm>
          <a:prstGeom prst="rect">
            <a:avLst/>
          </a:prstGeom>
        </p:spPr>
        <p:txBody>
          <a:bodyPr lIns="0" tIns="0" rIns="0" bIns="0" rtlCol="0" anchor="t">
            <a:spAutoFit/>
          </a:bodyPr>
          <a:lstStyle/>
          <a:p>
            <a:pPr algn="ctr">
              <a:lnSpc>
                <a:spcPts val="1960"/>
              </a:lnSpc>
              <a:spcBef>
                <a:spcPct val="0"/>
              </a:spcBef>
            </a:pPr>
            <a:r>
              <a:rPr lang="en-US" sz="1400" b="1" dirty="0">
                <a:solidFill>
                  <a:srgbClr val="FFFFFF"/>
                </a:solidFill>
                <a:latin typeface="Open Sans Bold"/>
                <a:ea typeface="Open Sans Bold"/>
                <a:cs typeface="Open Sans Bold"/>
                <a:sym typeface="Open Sans Bold"/>
              </a:rPr>
              <a:t>02</a:t>
            </a:r>
          </a:p>
        </p:txBody>
      </p:sp>
      <p:grpSp>
        <p:nvGrpSpPr>
          <p:cNvPr id="16" name="Group 18">
            <a:extLst>
              <a:ext uri="{FF2B5EF4-FFF2-40B4-BE49-F238E27FC236}">
                <a16:creationId xmlns:a16="http://schemas.microsoft.com/office/drawing/2014/main" id="{84BD6E34-EAD6-CC3F-BD28-4903033817FE}"/>
              </a:ext>
            </a:extLst>
          </p:cNvPr>
          <p:cNvGrpSpPr/>
          <p:nvPr/>
        </p:nvGrpSpPr>
        <p:grpSpPr>
          <a:xfrm>
            <a:off x="9144000" y="5257585"/>
            <a:ext cx="8115300" cy="4000715"/>
            <a:chOff x="0" y="0"/>
            <a:chExt cx="10820400" cy="5334287"/>
          </a:xfrm>
        </p:grpSpPr>
        <p:pic>
          <p:nvPicPr>
            <p:cNvPr id="17" name="Picture 19">
              <a:extLst>
                <a:ext uri="{FF2B5EF4-FFF2-40B4-BE49-F238E27FC236}">
                  <a16:creationId xmlns:a16="http://schemas.microsoft.com/office/drawing/2014/main" id="{13DE4A80-3BA9-DD56-D7CD-352DC4C35CBC}"/>
                </a:ext>
              </a:extLst>
            </p:cNvPr>
            <p:cNvPicPr>
              <a:picLocks noChangeAspect="1"/>
            </p:cNvPicPr>
            <p:nvPr/>
          </p:nvPicPr>
          <p:blipFill>
            <a:blip r:embed="rId3"/>
            <a:srcRect t="6754" b="19251"/>
            <a:stretch>
              <a:fillRect/>
            </a:stretch>
          </p:blipFill>
          <p:spPr>
            <a:xfrm>
              <a:off x="0" y="0"/>
              <a:ext cx="10820400" cy="5334287"/>
            </a:xfrm>
            <a:prstGeom prst="rect">
              <a:avLst/>
            </a:prstGeom>
          </p:spPr>
        </p:pic>
      </p:grpSp>
      <p:grpSp>
        <p:nvGrpSpPr>
          <p:cNvPr id="18" name="Group 20">
            <a:extLst>
              <a:ext uri="{FF2B5EF4-FFF2-40B4-BE49-F238E27FC236}">
                <a16:creationId xmlns:a16="http://schemas.microsoft.com/office/drawing/2014/main" id="{44C3D9E0-A88A-3BBC-4F3A-24C40B684AA3}"/>
              </a:ext>
            </a:extLst>
          </p:cNvPr>
          <p:cNvGrpSpPr/>
          <p:nvPr/>
        </p:nvGrpSpPr>
        <p:grpSpPr>
          <a:xfrm>
            <a:off x="9144000" y="1028700"/>
            <a:ext cx="8115300" cy="4000715"/>
            <a:chOff x="0" y="0"/>
            <a:chExt cx="10820400" cy="5334287"/>
          </a:xfrm>
        </p:grpSpPr>
        <p:pic>
          <p:nvPicPr>
            <p:cNvPr id="22" name="Picture 21">
              <a:extLst>
                <a:ext uri="{FF2B5EF4-FFF2-40B4-BE49-F238E27FC236}">
                  <a16:creationId xmlns:a16="http://schemas.microsoft.com/office/drawing/2014/main" id="{8984B9D0-4C31-DE76-D1D2-75BA69F29E14}"/>
                </a:ext>
              </a:extLst>
            </p:cNvPr>
            <p:cNvPicPr>
              <a:picLocks noChangeAspect="1"/>
            </p:cNvPicPr>
            <p:nvPr/>
          </p:nvPicPr>
          <p:blipFill>
            <a:blip r:embed="rId4"/>
            <a:srcRect t="13003" b="13003"/>
            <a:stretch>
              <a:fillRect/>
            </a:stretch>
          </p:blipFill>
          <p:spPr>
            <a:xfrm>
              <a:off x="0" y="0"/>
              <a:ext cx="10820400" cy="5334287"/>
            </a:xfrm>
            <a:prstGeom prst="rect">
              <a:avLst/>
            </a:prstGeom>
          </p:spPr>
        </p:pic>
      </p:grpSp>
      <p:sp>
        <p:nvSpPr>
          <p:cNvPr id="23" name="TextBox 22">
            <a:extLst>
              <a:ext uri="{FF2B5EF4-FFF2-40B4-BE49-F238E27FC236}">
                <a16:creationId xmlns:a16="http://schemas.microsoft.com/office/drawing/2014/main" id="{4034AA1E-FC39-72D8-3DBD-D0552A563B01}"/>
              </a:ext>
            </a:extLst>
          </p:cNvPr>
          <p:cNvSpPr txBox="1"/>
          <p:nvPr/>
        </p:nvSpPr>
        <p:spPr>
          <a:xfrm>
            <a:off x="990600" y="1104900"/>
            <a:ext cx="3040050" cy="707886"/>
          </a:xfrm>
          <a:prstGeom prst="rect">
            <a:avLst/>
          </a:prstGeom>
        </p:spPr>
        <p:txBody>
          <a:bodyPr wrap="square" lIns="0" tIns="0" rIns="0" bIns="0" rtlCol="0" anchor="t">
            <a:spAutoFit/>
          </a:bodyPr>
          <a:lstStyle/>
          <a:p>
            <a:pPr algn="l">
              <a:lnSpc>
                <a:spcPts val="5632"/>
              </a:lnSpc>
            </a:pPr>
            <a:r>
              <a:rPr lang="en-US" sz="4400" b="1" dirty="0">
                <a:solidFill>
                  <a:srgbClr val="1F2020"/>
                </a:solidFill>
                <a:latin typeface="Poppins Bold"/>
                <a:ea typeface="Poppins Bold"/>
                <a:cs typeface="Poppins Bold"/>
                <a:sym typeface="Poppins Bold"/>
              </a:rPr>
              <a:t>ABSTRACT</a:t>
            </a:r>
          </a:p>
        </p:txBody>
      </p:sp>
      <p:grpSp>
        <p:nvGrpSpPr>
          <p:cNvPr id="24" name="Group 23">
            <a:extLst>
              <a:ext uri="{FF2B5EF4-FFF2-40B4-BE49-F238E27FC236}">
                <a16:creationId xmlns:a16="http://schemas.microsoft.com/office/drawing/2014/main" id="{8EF1EAA4-58AD-8068-F5A5-081E0A6DAD40}"/>
              </a:ext>
            </a:extLst>
          </p:cNvPr>
          <p:cNvGrpSpPr/>
          <p:nvPr/>
        </p:nvGrpSpPr>
        <p:grpSpPr>
          <a:xfrm>
            <a:off x="990600" y="2074253"/>
            <a:ext cx="1217927" cy="47625"/>
            <a:chOff x="0" y="0"/>
            <a:chExt cx="962313" cy="37630"/>
          </a:xfrm>
        </p:grpSpPr>
        <p:sp>
          <p:nvSpPr>
            <p:cNvPr id="25" name="Freeform 24">
              <a:extLst>
                <a:ext uri="{FF2B5EF4-FFF2-40B4-BE49-F238E27FC236}">
                  <a16:creationId xmlns:a16="http://schemas.microsoft.com/office/drawing/2014/main" id="{1187FF12-0B32-9023-9103-57A8254B4F12}"/>
                </a:ext>
              </a:extLst>
            </p:cNvPr>
            <p:cNvSpPr/>
            <p:nvPr/>
          </p:nvSpPr>
          <p:spPr>
            <a:xfrm>
              <a:off x="0" y="0"/>
              <a:ext cx="962313" cy="37630"/>
            </a:xfrm>
            <a:custGeom>
              <a:avLst/>
              <a:gdLst/>
              <a:ahLst/>
              <a:cxnLst/>
              <a:rect l="l" t="t" r="r" b="b"/>
              <a:pathLst>
                <a:path w="962313" h="37630">
                  <a:moveTo>
                    <a:pt x="0" y="0"/>
                  </a:moveTo>
                  <a:lnTo>
                    <a:pt x="962313" y="0"/>
                  </a:lnTo>
                  <a:lnTo>
                    <a:pt x="962313" y="37630"/>
                  </a:lnTo>
                  <a:lnTo>
                    <a:pt x="0" y="37630"/>
                  </a:lnTo>
                  <a:close/>
                </a:path>
              </a:pathLst>
            </a:custGeom>
            <a:solidFill>
              <a:srgbClr val="D19C26"/>
            </a:solidFill>
          </p:spPr>
          <p:txBody>
            <a:bodyPr/>
            <a:lstStyle/>
            <a:p>
              <a:endParaRPr lang="en-US"/>
            </a:p>
          </p:txBody>
        </p:sp>
        <p:sp>
          <p:nvSpPr>
            <p:cNvPr id="26" name="TextBox 25">
              <a:extLst>
                <a:ext uri="{FF2B5EF4-FFF2-40B4-BE49-F238E27FC236}">
                  <a16:creationId xmlns:a16="http://schemas.microsoft.com/office/drawing/2014/main" id="{7FDE4669-CD1D-A1ED-6FDC-6A39466B964B}"/>
                </a:ext>
              </a:extLst>
            </p:cNvPr>
            <p:cNvSpPr txBox="1"/>
            <p:nvPr/>
          </p:nvSpPr>
          <p:spPr>
            <a:xfrm>
              <a:off x="0" y="-38100"/>
              <a:ext cx="962313" cy="75730"/>
            </a:xfrm>
            <a:prstGeom prst="rect">
              <a:avLst/>
            </a:prstGeom>
          </p:spPr>
          <p:txBody>
            <a:bodyPr lIns="50800" tIns="50800" rIns="50800" bIns="50800" rtlCol="0" anchor="ctr"/>
            <a:lstStyle/>
            <a:p>
              <a:pPr algn="ctr">
                <a:lnSpc>
                  <a:spcPts val="2659"/>
                </a:lnSpc>
                <a:spcBef>
                  <a:spcPct val="0"/>
                </a:spcBef>
              </a:pPr>
              <a:endParaRPr/>
            </a:p>
          </p:txBody>
        </p:sp>
      </p:grpSp>
      <p:sp>
        <p:nvSpPr>
          <p:cNvPr id="37" name="TextBox 20">
            <a:extLst>
              <a:ext uri="{FF2B5EF4-FFF2-40B4-BE49-F238E27FC236}">
                <a16:creationId xmlns:a16="http://schemas.microsoft.com/office/drawing/2014/main" id="{145A2A41-95AC-8560-BF03-853FA3DEED15}"/>
              </a:ext>
            </a:extLst>
          </p:cNvPr>
          <p:cNvSpPr txBox="1"/>
          <p:nvPr/>
        </p:nvSpPr>
        <p:spPr>
          <a:xfrm>
            <a:off x="-7568219" y="1675955"/>
            <a:ext cx="6318820" cy="707886"/>
          </a:xfrm>
          <a:prstGeom prst="rect">
            <a:avLst/>
          </a:prstGeom>
        </p:spPr>
        <p:txBody>
          <a:bodyPr lIns="0" tIns="0" rIns="0" bIns="0" rtlCol="0" anchor="t">
            <a:spAutoFit/>
          </a:bodyPr>
          <a:lstStyle/>
          <a:p>
            <a:pPr marL="0" lvl="0" indent="0" algn="ctr">
              <a:lnSpc>
                <a:spcPts val="5632"/>
              </a:lnSpc>
              <a:spcBef>
                <a:spcPct val="0"/>
              </a:spcBef>
            </a:pPr>
            <a:r>
              <a:rPr lang="en-US" sz="4400" b="1" dirty="0">
                <a:solidFill>
                  <a:srgbClr val="1F2020"/>
                </a:solidFill>
                <a:latin typeface="Poppins Bold"/>
                <a:ea typeface="Poppins Bold"/>
                <a:cs typeface="Poppins Bold"/>
                <a:sym typeface="Poppins Bold"/>
              </a:rPr>
              <a:t>INTRODUCTION</a:t>
            </a:r>
          </a:p>
        </p:txBody>
      </p:sp>
      <p:grpSp>
        <p:nvGrpSpPr>
          <p:cNvPr id="38" name="Group 21">
            <a:extLst>
              <a:ext uri="{FF2B5EF4-FFF2-40B4-BE49-F238E27FC236}">
                <a16:creationId xmlns:a16="http://schemas.microsoft.com/office/drawing/2014/main" id="{896B135B-0DF1-CFF5-AC13-0F875F3636D1}"/>
              </a:ext>
            </a:extLst>
          </p:cNvPr>
          <p:cNvGrpSpPr/>
          <p:nvPr/>
        </p:nvGrpSpPr>
        <p:grpSpPr>
          <a:xfrm>
            <a:off x="22016396" y="2817289"/>
            <a:ext cx="1217927" cy="47625"/>
            <a:chOff x="0" y="0"/>
            <a:chExt cx="962313" cy="37630"/>
          </a:xfrm>
        </p:grpSpPr>
        <p:sp>
          <p:nvSpPr>
            <p:cNvPr id="39" name="Freeform 22">
              <a:extLst>
                <a:ext uri="{FF2B5EF4-FFF2-40B4-BE49-F238E27FC236}">
                  <a16:creationId xmlns:a16="http://schemas.microsoft.com/office/drawing/2014/main" id="{C30133C3-FA2C-B8AA-1345-1D0166857C55}"/>
                </a:ext>
              </a:extLst>
            </p:cNvPr>
            <p:cNvSpPr/>
            <p:nvPr/>
          </p:nvSpPr>
          <p:spPr>
            <a:xfrm>
              <a:off x="0" y="0"/>
              <a:ext cx="962313" cy="37630"/>
            </a:xfrm>
            <a:custGeom>
              <a:avLst/>
              <a:gdLst/>
              <a:ahLst/>
              <a:cxnLst/>
              <a:rect l="l" t="t" r="r" b="b"/>
              <a:pathLst>
                <a:path w="962313" h="37630">
                  <a:moveTo>
                    <a:pt x="0" y="0"/>
                  </a:moveTo>
                  <a:lnTo>
                    <a:pt x="962313" y="0"/>
                  </a:lnTo>
                  <a:lnTo>
                    <a:pt x="962313" y="37630"/>
                  </a:lnTo>
                  <a:lnTo>
                    <a:pt x="0" y="37630"/>
                  </a:lnTo>
                  <a:close/>
                </a:path>
              </a:pathLst>
            </a:custGeom>
            <a:solidFill>
              <a:srgbClr val="D19C26"/>
            </a:solidFill>
            <a:ln cap="sq">
              <a:noFill/>
              <a:prstDash val="solid"/>
              <a:miter/>
            </a:ln>
          </p:spPr>
          <p:txBody>
            <a:bodyPr/>
            <a:lstStyle/>
            <a:p>
              <a:endParaRPr lang="en-US"/>
            </a:p>
          </p:txBody>
        </p:sp>
        <p:sp>
          <p:nvSpPr>
            <p:cNvPr id="40" name="TextBox 23">
              <a:extLst>
                <a:ext uri="{FF2B5EF4-FFF2-40B4-BE49-F238E27FC236}">
                  <a16:creationId xmlns:a16="http://schemas.microsoft.com/office/drawing/2014/main" id="{2AF1F2CE-D2B8-C54B-3050-BD41BD514CD5}"/>
                </a:ext>
              </a:extLst>
            </p:cNvPr>
            <p:cNvSpPr txBox="1"/>
            <p:nvPr/>
          </p:nvSpPr>
          <p:spPr>
            <a:xfrm>
              <a:off x="0" y="-38100"/>
              <a:ext cx="962313" cy="75730"/>
            </a:xfrm>
            <a:prstGeom prst="rect">
              <a:avLst/>
            </a:prstGeom>
          </p:spPr>
          <p:txBody>
            <a:bodyPr lIns="50800" tIns="50800" rIns="50800" bIns="50800" rtlCol="0" anchor="ctr"/>
            <a:lstStyle/>
            <a:p>
              <a:pPr marL="0" lvl="0" indent="0" algn="r">
                <a:lnSpc>
                  <a:spcPts val="2659"/>
                </a:lnSpc>
                <a:spcBef>
                  <a:spcPct val="0"/>
                </a:spcBef>
              </a:pPr>
              <a:endParaRPr/>
            </a:p>
          </p:txBody>
        </p:sp>
      </p:grpSp>
      <p:sp>
        <p:nvSpPr>
          <p:cNvPr id="44" name="TextBox 17">
            <a:extLst>
              <a:ext uri="{FF2B5EF4-FFF2-40B4-BE49-F238E27FC236}">
                <a16:creationId xmlns:a16="http://schemas.microsoft.com/office/drawing/2014/main" id="{F7E0FD99-2579-0DD9-FA40-96066F351065}"/>
              </a:ext>
            </a:extLst>
          </p:cNvPr>
          <p:cNvSpPr txBox="1"/>
          <p:nvPr/>
        </p:nvSpPr>
        <p:spPr>
          <a:xfrm>
            <a:off x="-2208347" y="9589847"/>
            <a:ext cx="720994" cy="240591"/>
          </a:xfrm>
          <a:prstGeom prst="rect">
            <a:avLst/>
          </a:prstGeom>
        </p:spPr>
        <p:txBody>
          <a:bodyPr lIns="0" tIns="0" rIns="0" bIns="0" rtlCol="0" anchor="t">
            <a:spAutoFit/>
          </a:bodyPr>
          <a:lstStyle/>
          <a:p>
            <a:pPr algn="ctr">
              <a:lnSpc>
                <a:spcPts val="1960"/>
              </a:lnSpc>
              <a:spcBef>
                <a:spcPct val="0"/>
              </a:spcBef>
            </a:pPr>
            <a:r>
              <a:rPr lang="en-US" sz="1400" b="1" dirty="0">
                <a:solidFill>
                  <a:srgbClr val="FFFFFF"/>
                </a:solidFill>
                <a:latin typeface="Open Sans Bold"/>
                <a:ea typeface="Open Sans Bold"/>
                <a:cs typeface="Open Sans Bold"/>
                <a:sym typeface="Open Sans Bold"/>
              </a:rPr>
              <a:t>03</a:t>
            </a:r>
          </a:p>
        </p:txBody>
      </p:sp>
      <p:sp>
        <p:nvSpPr>
          <p:cNvPr id="6" name="TextBox 5">
            <a:extLst>
              <a:ext uri="{FF2B5EF4-FFF2-40B4-BE49-F238E27FC236}">
                <a16:creationId xmlns:a16="http://schemas.microsoft.com/office/drawing/2014/main" id="{00E13694-0A0D-88A5-951E-CF1D0762F076}"/>
              </a:ext>
            </a:extLst>
          </p:cNvPr>
          <p:cNvSpPr txBox="1"/>
          <p:nvPr/>
        </p:nvSpPr>
        <p:spPr>
          <a:xfrm>
            <a:off x="914400" y="2713884"/>
            <a:ext cx="7002450" cy="6494085"/>
          </a:xfrm>
          <a:prstGeom prst="rect">
            <a:avLst/>
          </a:prstGeom>
          <a:noFill/>
        </p:spPr>
        <p:txBody>
          <a:bodyPr wrap="square" rtlCol="0">
            <a:spAutoFit/>
          </a:bodyPr>
          <a:lstStyle/>
          <a:p>
            <a:pPr algn="just"/>
            <a:r>
              <a:rPr lang="en-US" sz="3200" b="0" i="0" u="none" strike="noStrike" dirty="0">
                <a:solidFill>
                  <a:srgbClr val="000000"/>
                </a:solidFill>
                <a:effectLst/>
                <a:latin typeface="-webkit-standard"/>
              </a:rPr>
              <a:t>The "Smart Soil Crop Recommender Dataset" project is designed to assist in making data-driven agricultural decisions by recommending suitable crops based on soil characteristics. This project aims to empower farmers with accurate, region-specific recommendations to enhance crop yields and ensure efficient resource utilization. The presentation outlines the dataset's composition, the analytical methods employed, and the project's anticipated impact on modern agriculture.</a:t>
            </a:r>
            <a:endParaRPr lang="en-US" sz="3200" dirty="0"/>
          </a:p>
        </p:txBody>
      </p:sp>
      <p:sp>
        <p:nvSpPr>
          <p:cNvPr id="7" name="Rectangle 6">
            <a:extLst>
              <a:ext uri="{FF2B5EF4-FFF2-40B4-BE49-F238E27FC236}">
                <a16:creationId xmlns:a16="http://schemas.microsoft.com/office/drawing/2014/main" id="{898F5636-295F-90F6-7502-5ABD32F75D17}"/>
              </a:ext>
            </a:extLst>
          </p:cNvPr>
          <p:cNvSpPr/>
          <p:nvPr/>
        </p:nvSpPr>
        <p:spPr>
          <a:xfrm>
            <a:off x="-38938200" y="-64851"/>
            <a:ext cx="18537990" cy="11335051"/>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grpSp>
        <p:nvGrpSpPr>
          <p:cNvPr id="8" name="Group 8">
            <a:extLst>
              <a:ext uri="{FF2B5EF4-FFF2-40B4-BE49-F238E27FC236}">
                <a16:creationId xmlns:a16="http://schemas.microsoft.com/office/drawing/2014/main" id="{DF431220-4EC2-6446-6275-8B9237DF1C88}"/>
              </a:ext>
            </a:extLst>
          </p:cNvPr>
          <p:cNvGrpSpPr/>
          <p:nvPr/>
        </p:nvGrpSpPr>
        <p:grpSpPr>
          <a:xfrm>
            <a:off x="-9334500" y="9258300"/>
            <a:ext cx="1028700" cy="1028700"/>
            <a:chOff x="0" y="0"/>
            <a:chExt cx="812800" cy="812800"/>
          </a:xfrm>
        </p:grpSpPr>
        <p:sp>
          <p:nvSpPr>
            <p:cNvPr id="9" name="Freeform 9">
              <a:extLst>
                <a:ext uri="{FF2B5EF4-FFF2-40B4-BE49-F238E27FC236}">
                  <a16:creationId xmlns:a16="http://schemas.microsoft.com/office/drawing/2014/main" id="{105A3932-E8A0-ADC6-6C37-34C56DC86C90}"/>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txBody>
            <a:bodyPr/>
            <a:lstStyle/>
            <a:p>
              <a:endParaRPr lang="en-US"/>
            </a:p>
          </p:txBody>
        </p:sp>
        <p:sp>
          <p:nvSpPr>
            <p:cNvPr id="10" name="TextBox 10">
              <a:extLst>
                <a:ext uri="{FF2B5EF4-FFF2-40B4-BE49-F238E27FC236}">
                  <a16:creationId xmlns:a16="http://schemas.microsoft.com/office/drawing/2014/main" id="{DE47DA4A-41D0-98FC-A136-7B08BDAEA85C}"/>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1" name="TextBox 17">
            <a:extLst>
              <a:ext uri="{FF2B5EF4-FFF2-40B4-BE49-F238E27FC236}">
                <a16:creationId xmlns:a16="http://schemas.microsoft.com/office/drawing/2014/main" id="{F7BF290F-2C63-C7BA-A93F-21A11405AD8C}"/>
              </a:ext>
            </a:extLst>
          </p:cNvPr>
          <p:cNvSpPr txBox="1"/>
          <p:nvPr/>
        </p:nvSpPr>
        <p:spPr>
          <a:xfrm>
            <a:off x="-9180647" y="9638067"/>
            <a:ext cx="720994" cy="238720"/>
          </a:xfrm>
          <a:prstGeom prst="rect">
            <a:avLst/>
          </a:prstGeom>
        </p:spPr>
        <p:txBody>
          <a:bodyPr lIns="0" tIns="0" rIns="0" bIns="0" rtlCol="0" anchor="t">
            <a:spAutoFit/>
          </a:bodyPr>
          <a:lstStyle/>
          <a:p>
            <a:pPr algn="ctr">
              <a:lnSpc>
                <a:spcPts val="1960"/>
              </a:lnSpc>
              <a:spcBef>
                <a:spcPct val="0"/>
              </a:spcBef>
            </a:pPr>
            <a:r>
              <a:rPr lang="en-US" sz="1400" b="1" dirty="0">
                <a:solidFill>
                  <a:srgbClr val="FFFFFF"/>
                </a:solidFill>
                <a:latin typeface="Open Sans Bold"/>
                <a:ea typeface="Open Sans Bold"/>
                <a:cs typeface="Open Sans Bold"/>
                <a:sym typeface="Open Sans Bold"/>
              </a:rPr>
              <a:t>01</a:t>
            </a:r>
          </a:p>
        </p:txBody>
      </p:sp>
      <p:grpSp>
        <p:nvGrpSpPr>
          <p:cNvPr id="19" name="Group 18">
            <a:extLst>
              <a:ext uri="{FF2B5EF4-FFF2-40B4-BE49-F238E27FC236}">
                <a16:creationId xmlns:a16="http://schemas.microsoft.com/office/drawing/2014/main" id="{8BAC35CC-DBEB-8FF7-3457-A0F3233F8DE0}"/>
              </a:ext>
            </a:extLst>
          </p:cNvPr>
          <p:cNvGrpSpPr/>
          <p:nvPr/>
        </p:nvGrpSpPr>
        <p:grpSpPr>
          <a:xfrm>
            <a:off x="-29766508" y="1028700"/>
            <a:ext cx="9268708" cy="8229600"/>
            <a:chOff x="0" y="0"/>
            <a:chExt cx="12358277" cy="10972800"/>
          </a:xfrm>
        </p:grpSpPr>
        <p:pic>
          <p:nvPicPr>
            <p:cNvPr id="20" name="Picture 19">
              <a:extLst>
                <a:ext uri="{FF2B5EF4-FFF2-40B4-BE49-F238E27FC236}">
                  <a16:creationId xmlns:a16="http://schemas.microsoft.com/office/drawing/2014/main" id="{E91432AF-3DC4-E26F-638C-44B505C7BB1F}"/>
                </a:ext>
              </a:extLst>
            </p:cNvPr>
            <p:cNvPicPr>
              <a:picLocks noChangeAspect="1"/>
            </p:cNvPicPr>
            <p:nvPr/>
          </p:nvPicPr>
          <p:blipFill>
            <a:blip r:embed="rId5"/>
            <a:srcRect l="12481" r="12481"/>
            <a:stretch>
              <a:fillRect/>
            </a:stretch>
          </p:blipFill>
          <p:spPr>
            <a:xfrm>
              <a:off x="0" y="0"/>
              <a:ext cx="12358277" cy="10972800"/>
            </a:xfrm>
            <a:prstGeom prst="rect">
              <a:avLst/>
            </a:prstGeom>
          </p:spPr>
        </p:pic>
      </p:grpSp>
      <p:sp>
        <p:nvSpPr>
          <p:cNvPr id="21" name="TextBox 20">
            <a:extLst>
              <a:ext uri="{FF2B5EF4-FFF2-40B4-BE49-F238E27FC236}">
                <a16:creationId xmlns:a16="http://schemas.microsoft.com/office/drawing/2014/main" id="{0DFB7298-7B25-53CE-461C-9B05BE9AE04C}"/>
              </a:ext>
            </a:extLst>
          </p:cNvPr>
          <p:cNvSpPr txBox="1"/>
          <p:nvPr/>
        </p:nvSpPr>
        <p:spPr>
          <a:xfrm>
            <a:off x="-16828886" y="1389426"/>
            <a:ext cx="2432455" cy="707886"/>
          </a:xfrm>
          <a:prstGeom prst="rect">
            <a:avLst/>
          </a:prstGeom>
        </p:spPr>
        <p:txBody>
          <a:bodyPr wrap="square" lIns="0" tIns="0" rIns="0" bIns="0" rtlCol="0" anchor="t">
            <a:spAutoFit/>
          </a:bodyPr>
          <a:lstStyle/>
          <a:p>
            <a:pPr>
              <a:lnSpc>
                <a:spcPts val="5632"/>
              </a:lnSpc>
            </a:pPr>
            <a:r>
              <a:rPr lang="en-US" sz="4400" b="1" dirty="0">
                <a:solidFill>
                  <a:srgbClr val="1F2020"/>
                </a:solidFill>
                <a:latin typeface="Poppins Bold"/>
                <a:ea typeface="Poppins Bold"/>
                <a:cs typeface="Poppins Bold"/>
                <a:sym typeface="Poppins Bold"/>
              </a:rPr>
              <a:t>AGENDA</a:t>
            </a:r>
          </a:p>
        </p:txBody>
      </p:sp>
      <p:grpSp>
        <p:nvGrpSpPr>
          <p:cNvPr id="27" name="Group 21">
            <a:extLst>
              <a:ext uri="{FF2B5EF4-FFF2-40B4-BE49-F238E27FC236}">
                <a16:creationId xmlns:a16="http://schemas.microsoft.com/office/drawing/2014/main" id="{BD02DE32-371F-00F4-383B-78E8926630D9}"/>
              </a:ext>
            </a:extLst>
          </p:cNvPr>
          <p:cNvGrpSpPr/>
          <p:nvPr/>
        </p:nvGrpSpPr>
        <p:grpSpPr>
          <a:xfrm>
            <a:off x="-16828887" y="2272119"/>
            <a:ext cx="1217927" cy="47625"/>
            <a:chOff x="0" y="0"/>
            <a:chExt cx="962313" cy="37630"/>
          </a:xfrm>
        </p:grpSpPr>
        <p:sp>
          <p:nvSpPr>
            <p:cNvPr id="28" name="Freeform 22">
              <a:extLst>
                <a:ext uri="{FF2B5EF4-FFF2-40B4-BE49-F238E27FC236}">
                  <a16:creationId xmlns:a16="http://schemas.microsoft.com/office/drawing/2014/main" id="{F5627DC6-BE04-D184-AA9D-98E7858F18F7}"/>
                </a:ext>
              </a:extLst>
            </p:cNvPr>
            <p:cNvSpPr/>
            <p:nvPr/>
          </p:nvSpPr>
          <p:spPr>
            <a:xfrm>
              <a:off x="0" y="0"/>
              <a:ext cx="962313" cy="37630"/>
            </a:xfrm>
            <a:custGeom>
              <a:avLst/>
              <a:gdLst/>
              <a:ahLst/>
              <a:cxnLst/>
              <a:rect l="l" t="t" r="r" b="b"/>
              <a:pathLst>
                <a:path w="962313" h="37630">
                  <a:moveTo>
                    <a:pt x="0" y="0"/>
                  </a:moveTo>
                  <a:lnTo>
                    <a:pt x="962313" y="0"/>
                  </a:lnTo>
                  <a:lnTo>
                    <a:pt x="962313" y="37630"/>
                  </a:lnTo>
                  <a:lnTo>
                    <a:pt x="0" y="37630"/>
                  </a:lnTo>
                  <a:close/>
                </a:path>
              </a:pathLst>
            </a:custGeom>
            <a:solidFill>
              <a:srgbClr val="D19C26"/>
            </a:solidFill>
          </p:spPr>
          <p:txBody>
            <a:bodyPr/>
            <a:lstStyle/>
            <a:p>
              <a:endParaRPr lang="en-US"/>
            </a:p>
          </p:txBody>
        </p:sp>
        <p:sp>
          <p:nvSpPr>
            <p:cNvPr id="29" name="TextBox 23">
              <a:extLst>
                <a:ext uri="{FF2B5EF4-FFF2-40B4-BE49-F238E27FC236}">
                  <a16:creationId xmlns:a16="http://schemas.microsoft.com/office/drawing/2014/main" id="{F70C417E-D71E-B74F-2A32-A6F29D1C13EB}"/>
                </a:ext>
              </a:extLst>
            </p:cNvPr>
            <p:cNvSpPr txBox="1"/>
            <p:nvPr/>
          </p:nvSpPr>
          <p:spPr>
            <a:xfrm>
              <a:off x="0" y="-38100"/>
              <a:ext cx="962313" cy="75730"/>
            </a:xfrm>
            <a:prstGeom prst="rect">
              <a:avLst/>
            </a:prstGeom>
          </p:spPr>
          <p:txBody>
            <a:bodyPr lIns="50800" tIns="50800" rIns="50800" bIns="50800" rtlCol="0" anchor="ctr"/>
            <a:lstStyle/>
            <a:p>
              <a:pPr algn="ctr">
                <a:lnSpc>
                  <a:spcPts val="2659"/>
                </a:lnSpc>
                <a:spcBef>
                  <a:spcPct val="0"/>
                </a:spcBef>
              </a:pPr>
              <a:endParaRPr/>
            </a:p>
          </p:txBody>
        </p:sp>
      </p:grpSp>
      <p:sp>
        <p:nvSpPr>
          <p:cNvPr id="30" name="TextBox 25">
            <a:extLst>
              <a:ext uri="{FF2B5EF4-FFF2-40B4-BE49-F238E27FC236}">
                <a16:creationId xmlns:a16="http://schemas.microsoft.com/office/drawing/2014/main" id="{D6C78395-1CB2-60A4-D90E-AB29F9747E63}"/>
              </a:ext>
            </a:extLst>
          </p:cNvPr>
          <p:cNvSpPr txBox="1"/>
          <p:nvPr/>
        </p:nvSpPr>
        <p:spPr>
          <a:xfrm>
            <a:off x="-16767926" y="3744922"/>
            <a:ext cx="4947056" cy="4903778"/>
          </a:xfrm>
          <a:prstGeom prst="rect">
            <a:avLst/>
          </a:prstGeom>
        </p:spPr>
        <p:txBody>
          <a:bodyPr wrap="square" lIns="0" tIns="0" rIns="0" bIns="0" rtlCol="0" anchor="t">
            <a:spAutoFit/>
          </a:bodyPr>
          <a:lstStyle/>
          <a:p>
            <a:pPr algn="l">
              <a:lnSpc>
                <a:spcPts val="1960"/>
              </a:lnSpc>
              <a:spcBef>
                <a:spcPct val="0"/>
              </a:spcBef>
            </a:pPr>
            <a:r>
              <a:rPr lang="en-US" sz="2800" dirty="0">
                <a:solidFill>
                  <a:srgbClr val="D19C26"/>
                </a:solidFill>
                <a:latin typeface="Candara" panose="020E0502030303020204" pitchFamily="34" charset="0"/>
                <a:ea typeface="Open Sans Bold"/>
                <a:cs typeface="Open Sans Bold"/>
                <a:sym typeface="Open Sans Bold"/>
              </a:rPr>
              <a:t>ABSTRACT</a:t>
            </a:r>
          </a:p>
          <a:p>
            <a:pPr algn="l">
              <a:lnSpc>
                <a:spcPts val="1960"/>
              </a:lnSpc>
              <a:spcBef>
                <a:spcPct val="0"/>
              </a:spcBef>
            </a:pPr>
            <a:endParaRPr lang="en-US" sz="2800" dirty="0">
              <a:solidFill>
                <a:srgbClr val="D19C26"/>
              </a:solidFill>
              <a:latin typeface="Candara" panose="020E0502030303020204" pitchFamily="34" charset="0"/>
              <a:ea typeface="Open Sans Bold"/>
              <a:cs typeface="Open Sans Bold"/>
              <a:sym typeface="Open Sans Bold"/>
            </a:endParaRPr>
          </a:p>
          <a:p>
            <a:pPr algn="l">
              <a:lnSpc>
                <a:spcPts val="1960"/>
              </a:lnSpc>
              <a:spcBef>
                <a:spcPct val="0"/>
              </a:spcBef>
            </a:pPr>
            <a:r>
              <a:rPr lang="en-US" sz="2800" dirty="0">
                <a:solidFill>
                  <a:srgbClr val="D19C26"/>
                </a:solidFill>
                <a:latin typeface="Candara" panose="020E0502030303020204" pitchFamily="34" charset="0"/>
                <a:ea typeface="Open Sans Bold"/>
                <a:cs typeface="Open Sans Bold"/>
                <a:sym typeface="Open Sans Bold"/>
              </a:rPr>
              <a:t>INTRODUCTION</a:t>
            </a:r>
          </a:p>
          <a:p>
            <a:pPr algn="l">
              <a:lnSpc>
                <a:spcPts val="1960"/>
              </a:lnSpc>
              <a:spcBef>
                <a:spcPct val="0"/>
              </a:spcBef>
            </a:pPr>
            <a:endParaRPr lang="en-US" sz="2800" dirty="0">
              <a:solidFill>
                <a:srgbClr val="D19C26"/>
              </a:solidFill>
              <a:latin typeface="Candara" panose="020E0502030303020204" pitchFamily="34" charset="0"/>
              <a:ea typeface="Open Sans Bold"/>
              <a:cs typeface="Open Sans Bold"/>
              <a:sym typeface="Open Sans Bold"/>
            </a:endParaRPr>
          </a:p>
          <a:p>
            <a:pPr algn="l">
              <a:lnSpc>
                <a:spcPts val="1960"/>
              </a:lnSpc>
              <a:spcBef>
                <a:spcPct val="0"/>
              </a:spcBef>
            </a:pPr>
            <a:r>
              <a:rPr lang="en-US" sz="2800" dirty="0">
                <a:solidFill>
                  <a:srgbClr val="D19C26"/>
                </a:solidFill>
                <a:latin typeface="Candara" panose="020E0502030303020204" pitchFamily="34" charset="0"/>
                <a:ea typeface="Open Sans Bold"/>
                <a:cs typeface="Open Sans Bold"/>
                <a:sym typeface="Open Sans Bold"/>
              </a:rPr>
              <a:t>RESEARCH QUESTIONS</a:t>
            </a:r>
          </a:p>
          <a:p>
            <a:pPr algn="l">
              <a:lnSpc>
                <a:spcPts val="1960"/>
              </a:lnSpc>
              <a:spcBef>
                <a:spcPct val="0"/>
              </a:spcBef>
            </a:pPr>
            <a:endParaRPr lang="en-US" sz="2800" dirty="0">
              <a:solidFill>
                <a:srgbClr val="D19C26"/>
              </a:solidFill>
              <a:latin typeface="Candara" panose="020E0502030303020204" pitchFamily="34" charset="0"/>
              <a:ea typeface="Open Sans Bold"/>
              <a:cs typeface="Open Sans Bold"/>
              <a:sym typeface="Open Sans Bold"/>
            </a:endParaRPr>
          </a:p>
          <a:p>
            <a:pPr algn="l">
              <a:lnSpc>
                <a:spcPts val="1960"/>
              </a:lnSpc>
              <a:spcBef>
                <a:spcPct val="0"/>
              </a:spcBef>
            </a:pPr>
            <a:r>
              <a:rPr lang="en-US" sz="2800" dirty="0">
                <a:solidFill>
                  <a:srgbClr val="D19C26"/>
                </a:solidFill>
                <a:latin typeface="Candara" panose="020E0502030303020204" pitchFamily="34" charset="0"/>
                <a:ea typeface="Open Sans Bold"/>
                <a:cs typeface="Open Sans Bold"/>
                <a:sym typeface="Open Sans Bold"/>
              </a:rPr>
              <a:t>METHODOLOGY</a:t>
            </a:r>
          </a:p>
          <a:p>
            <a:pPr algn="l">
              <a:lnSpc>
                <a:spcPts val="1960"/>
              </a:lnSpc>
              <a:spcBef>
                <a:spcPct val="0"/>
              </a:spcBef>
            </a:pPr>
            <a:endParaRPr lang="en-US" sz="2800" dirty="0">
              <a:solidFill>
                <a:srgbClr val="D19C26"/>
              </a:solidFill>
              <a:latin typeface="Candara" panose="020E0502030303020204" pitchFamily="34" charset="0"/>
              <a:ea typeface="Open Sans Bold"/>
              <a:cs typeface="Open Sans Bold"/>
              <a:sym typeface="Open Sans Bold"/>
            </a:endParaRPr>
          </a:p>
          <a:p>
            <a:pPr algn="l">
              <a:lnSpc>
                <a:spcPts val="1960"/>
              </a:lnSpc>
              <a:spcBef>
                <a:spcPct val="0"/>
              </a:spcBef>
            </a:pPr>
            <a:r>
              <a:rPr lang="en-US" sz="2800" dirty="0">
                <a:solidFill>
                  <a:srgbClr val="D19C26"/>
                </a:solidFill>
                <a:latin typeface="Candara" panose="020E0502030303020204" pitchFamily="34" charset="0"/>
                <a:ea typeface="Open Sans Bold"/>
                <a:cs typeface="Open Sans Bold"/>
                <a:sym typeface="Open Sans Bold"/>
              </a:rPr>
              <a:t>DATASET</a:t>
            </a:r>
          </a:p>
          <a:p>
            <a:pPr algn="l">
              <a:lnSpc>
                <a:spcPts val="1960"/>
              </a:lnSpc>
              <a:spcBef>
                <a:spcPct val="0"/>
              </a:spcBef>
            </a:pPr>
            <a:endParaRPr lang="en-US" sz="2800" dirty="0">
              <a:solidFill>
                <a:srgbClr val="D19C26"/>
              </a:solidFill>
              <a:latin typeface="Candara" panose="020E0502030303020204" pitchFamily="34" charset="0"/>
              <a:ea typeface="Open Sans Bold"/>
              <a:cs typeface="Open Sans Bold"/>
              <a:sym typeface="Open Sans Bold"/>
            </a:endParaRPr>
          </a:p>
          <a:p>
            <a:pPr algn="l">
              <a:lnSpc>
                <a:spcPts val="1960"/>
              </a:lnSpc>
              <a:spcBef>
                <a:spcPct val="0"/>
              </a:spcBef>
            </a:pPr>
            <a:r>
              <a:rPr lang="en-US" sz="2800" dirty="0">
                <a:solidFill>
                  <a:srgbClr val="D19C26"/>
                </a:solidFill>
                <a:latin typeface="Candara" panose="020E0502030303020204" pitchFamily="34" charset="0"/>
                <a:ea typeface="Open Sans Bold"/>
                <a:cs typeface="Open Sans Bold"/>
                <a:sym typeface="Open Sans Bold"/>
              </a:rPr>
              <a:t>EXPLORATORY DATA ANALYSIS</a:t>
            </a:r>
          </a:p>
          <a:p>
            <a:pPr algn="l">
              <a:lnSpc>
                <a:spcPts val="1960"/>
              </a:lnSpc>
              <a:spcBef>
                <a:spcPct val="0"/>
              </a:spcBef>
            </a:pPr>
            <a:endParaRPr lang="en-US" sz="2800" dirty="0">
              <a:solidFill>
                <a:srgbClr val="D19C26"/>
              </a:solidFill>
              <a:latin typeface="Candara" panose="020E0502030303020204" pitchFamily="34" charset="0"/>
              <a:ea typeface="Open Sans Bold"/>
              <a:cs typeface="Open Sans Bold"/>
              <a:sym typeface="Open Sans Bold"/>
            </a:endParaRPr>
          </a:p>
          <a:p>
            <a:pPr algn="l">
              <a:lnSpc>
                <a:spcPts val="1960"/>
              </a:lnSpc>
              <a:spcBef>
                <a:spcPct val="0"/>
              </a:spcBef>
            </a:pPr>
            <a:r>
              <a:rPr lang="en-US" sz="2800" dirty="0">
                <a:solidFill>
                  <a:srgbClr val="D19C26"/>
                </a:solidFill>
                <a:latin typeface="Candara" panose="020E0502030303020204" pitchFamily="34" charset="0"/>
                <a:ea typeface="Open Sans Bold"/>
                <a:cs typeface="Open Sans Bold"/>
                <a:sym typeface="Open Sans Bold"/>
              </a:rPr>
              <a:t>MODEL EVALUATION</a:t>
            </a:r>
          </a:p>
          <a:p>
            <a:pPr algn="l">
              <a:lnSpc>
                <a:spcPts val="1960"/>
              </a:lnSpc>
              <a:spcBef>
                <a:spcPct val="0"/>
              </a:spcBef>
            </a:pPr>
            <a:endParaRPr lang="en-US" sz="2800" dirty="0">
              <a:solidFill>
                <a:srgbClr val="D19C26"/>
              </a:solidFill>
              <a:latin typeface="Candara" panose="020E0502030303020204" pitchFamily="34" charset="0"/>
              <a:ea typeface="Open Sans Bold"/>
              <a:cs typeface="Open Sans Bold"/>
              <a:sym typeface="Open Sans Bold"/>
            </a:endParaRPr>
          </a:p>
          <a:p>
            <a:pPr algn="l">
              <a:lnSpc>
                <a:spcPts val="1960"/>
              </a:lnSpc>
              <a:spcBef>
                <a:spcPct val="0"/>
              </a:spcBef>
            </a:pPr>
            <a:r>
              <a:rPr lang="en-US" sz="2800" dirty="0">
                <a:solidFill>
                  <a:srgbClr val="D19C26"/>
                </a:solidFill>
                <a:latin typeface="Candara" panose="020E0502030303020204" pitchFamily="34" charset="0"/>
                <a:ea typeface="Open Sans Bold"/>
                <a:cs typeface="Open Sans Bold"/>
                <a:sym typeface="Open Sans Bold"/>
              </a:rPr>
              <a:t>CONCLUSION</a:t>
            </a:r>
          </a:p>
          <a:p>
            <a:pPr algn="l">
              <a:lnSpc>
                <a:spcPts val="1960"/>
              </a:lnSpc>
              <a:spcBef>
                <a:spcPct val="0"/>
              </a:spcBef>
            </a:pPr>
            <a:endParaRPr lang="en-US" sz="2800" dirty="0">
              <a:solidFill>
                <a:srgbClr val="D19C26"/>
              </a:solidFill>
              <a:latin typeface="Candara" panose="020E0502030303020204" pitchFamily="34" charset="0"/>
              <a:ea typeface="Open Sans Bold"/>
              <a:cs typeface="Open Sans Bold"/>
              <a:sym typeface="Open Sans Bold"/>
            </a:endParaRPr>
          </a:p>
          <a:p>
            <a:pPr algn="l">
              <a:lnSpc>
                <a:spcPts val="1960"/>
              </a:lnSpc>
              <a:spcBef>
                <a:spcPct val="0"/>
              </a:spcBef>
            </a:pPr>
            <a:r>
              <a:rPr lang="en-US" sz="2800" dirty="0">
                <a:solidFill>
                  <a:srgbClr val="D19C26"/>
                </a:solidFill>
                <a:latin typeface="Candara" panose="020E0502030303020204" pitchFamily="34" charset="0"/>
                <a:ea typeface="Open Sans Bold"/>
                <a:cs typeface="Open Sans Bold"/>
                <a:sym typeface="Open Sans Bold"/>
              </a:rPr>
              <a:t>FUTURE ENHANCEMENT</a:t>
            </a:r>
          </a:p>
          <a:p>
            <a:pPr algn="l">
              <a:lnSpc>
                <a:spcPts val="1960"/>
              </a:lnSpc>
              <a:spcBef>
                <a:spcPct val="0"/>
              </a:spcBef>
            </a:pPr>
            <a:endParaRPr lang="en-US" sz="2800" dirty="0">
              <a:solidFill>
                <a:srgbClr val="D19C26"/>
              </a:solidFill>
              <a:latin typeface="Candara" panose="020E0502030303020204" pitchFamily="34" charset="0"/>
              <a:ea typeface="Open Sans Bold"/>
              <a:cs typeface="Open Sans Bold"/>
              <a:sym typeface="Open Sans Bold"/>
            </a:endParaRPr>
          </a:p>
          <a:p>
            <a:pPr algn="l">
              <a:lnSpc>
                <a:spcPts val="1960"/>
              </a:lnSpc>
              <a:spcBef>
                <a:spcPct val="0"/>
              </a:spcBef>
            </a:pPr>
            <a:r>
              <a:rPr lang="en-US" sz="2800" dirty="0">
                <a:solidFill>
                  <a:srgbClr val="D19C26"/>
                </a:solidFill>
                <a:latin typeface="Candara" panose="020E0502030303020204" pitchFamily="34" charset="0"/>
                <a:ea typeface="Open Sans Bold"/>
                <a:cs typeface="Open Sans Bold"/>
                <a:sym typeface="Open Sans Bold"/>
              </a:rPr>
              <a:t>REFERENCES</a:t>
            </a:r>
          </a:p>
        </p:txBody>
      </p:sp>
      <p:sp>
        <p:nvSpPr>
          <p:cNvPr id="31" name="TextBox 30">
            <a:extLst>
              <a:ext uri="{FF2B5EF4-FFF2-40B4-BE49-F238E27FC236}">
                <a16:creationId xmlns:a16="http://schemas.microsoft.com/office/drawing/2014/main" id="{C55127BF-0747-83D2-14D8-C6B886777594}"/>
              </a:ext>
            </a:extLst>
          </p:cNvPr>
          <p:cNvSpPr txBox="1"/>
          <p:nvPr/>
        </p:nvSpPr>
        <p:spPr>
          <a:xfrm>
            <a:off x="914400" y="-9138721"/>
            <a:ext cx="15925800" cy="6001643"/>
          </a:xfrm>
          <a:prstGeom prst="rect">
            <a:avLst/>
          </a:prstGeom>
          <a:noFill/>
        </p:spPr>
        <p:txBody>
          <a:bodyPr wrap="square" rtlCol="0">
            <a:spAutoFit/>
          </a:bodyPr>
          <a:lstStyle/>
          <a:p>
            <a:pPr algn="just"/>
            <a:r>
              <a:rPr lang="en-US" sz="3200" b="0" i="0" u="none" strike="noStrike" dirty="0">
                <a:solidFill>
                  <a:srgbClr val="000000"/>
                </a:solidFill>
                <a:effectLst/>
              </a:rPr>
              <a:t>Agriculture is a cornerstone of human civilization, and its productivity is heavily influenced by soil quality and nutrient availability. The "Smart Soil Crop Recommender Dataset" project focuses on developing an intelligent system to support farmers in selecting the most suitable crops for their soil conditions. The dataset used includes 620 observations of soil samples, capturing critical features like macronutrients (N, P, K), pH levels, electrical conductivity (EC), </a:t>
            </a:r>
            <a:r>
              <a:rPr lang="en-US" sz="3200" b="0" i="0" u="none" strike="noStrike" dirty="0" err="1">
                <a:solidFill>
                  <a:srgbClr val="000000"/>
                </a:solidFill>
                <a:effectLst/>
              </a:rPr>
              <a:t>sulphur</a:t>
            </a:r>
            <a:r>
              <a:rPr lang="en-US" sz="3200" b="0" i="0" u="none" strike="noStrike" dirty="0">
                <a:solidFill>
                  <a:srgbClr val="000000"/>
                </a:solidFill>
                <a:effectLst/>
              </a:rPr>
              <a:t> (S), and trace elements (Cu, Fe, Mn, Zn, B). These data points are labeled with corresponding crops, such as pomegranate, ragi, and mulberry.</a:t>
            </a:r>
          </a:p>
          <a:p>
            <a:pPr algn="just"/>
            <a:endParaRPr lang="en-US" sz="3200" b="0" i="0" u="none" strike="noStrike" dirty="0">
              <a:solidFill>
                <a:srgbClr val="000000"/>
              </a:solidFill>
              <a:effectLst/>
            </a:endParaRPr>
          </a:p>
          <a:p>
            <a:pPr algn="just"/>
            <a:r>
              <a:rPr lang="en-US" sz="3200" b="0" i="0" u="none" strike="noStrike" dirty="0">
                <a:solidFill>
                  <a:srgbClr val="000000"/>
                </a:solidFill>
                <a:effectLst/>
              </a:rPr>
              <a:t>This project combines advanced data analysis and machine learning techniques to build a recommendation model that integrates agricultural science with modern technology. The primary objective is to provide accurate crop recommendations, improve farming efficiency, and minimize environmental impacts. </a:t>
            </a:r>
          </a:p>
        </p:txBody>
      </p:sp>
    </p:spTree>
    <p:extLst>
      <p:ext uri="{BB962C8B-B14F-4D97-AF65-F5344CB8AC3E}">
        <p14:creationId xmlns:p14="http://schemas.microsoft.com/office/powerpoint/2010/main" val="38594690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736476-CE4B-6388-CA15-A5F20190DE1E}"/>
            </a:ext>
          </a:extLst>
        </p:cNvPr>
        <p:cNvGrpSpPr/>
        <p:nvPr/>
      </p:nvGrpSpPr>
      <p:grpSpPr>
        <a:xfrm>
          <a:off x="0" y="0"/>
          <a:ext cx="0" cy="0"/>
          <a:chOff x="0" y="0"/>
          <a:chExt cx="0" cy="0"/>
        </a:xfrm>
      </p:grpSpPr>
      <p:grpSp>
        <p:nvGrpSpPr>
          <p:cNvPr id="8" name="Group 8">
            <a:extLst>
              <a:ext uri="{FF2B5EF4-FFF2-40B4-BE49-F238E27FC236}">
                <a16:creationId xmlns:a16="http://schemas.microsoft.com/office/drawing/2014/main" id="{EA364601-0C48-C42A-4A7D-04F76F72A0F1}"/>
              </a:ext>
            </a:extLst>
          </p:cNvPr>
          <p:cNvGrpSpPr/>
          <p:nvPr/>
        </p:nvGrpSpPr>
        <p:grpSpPr>
          <a:xfrm>
            <a:off x="17259300" y="9258300"/>
            <a:ext cx="1028700" cy="1028700"/>
            <a:chOff x="0" y="0"/>
            <a:chExt cx="812800" cy="812800"/>
          </a:xfrm>
        </p:grpSpPr>
        <p:sp>
          <p:nvSpPr>
            <p:cNvPr id="9" name="Freeform 9">
              <a:extLst>
                <a:ext uri="{FF2B5EF4-FFF2-40B4-BE49-F238E27FC236}">
                  <a16:creationId xmlns:a16="http://schemas.microsoft.com/office/drawing/2014/main" id="{9452E92C-0F31-6244-A8A0-2AD72730F09C}"/>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txBody>
            <a:bodyPr/>
            <a:lstStyle/>
            <a:p>
              <a:endParaRPr lang="en-US"/>
            </a:p>
          </p:txBody>
        </p:sp>
        <p:sp>
          <p:nvSpPr>
            <p:cNvPr id="10" name="TextBox 10">
              <a:extLst>
                <a:ext uri="{FF2B5EF4-FFF2-40B4-BE49-F238E27FC236}">
                  <a16:creationId xmlns:a16="http://schemas.microsoft.com/office/drawing/2014/main" id="{0EE80FAB-8EDC-EAD5-A9A0-ECECFC01A133}"/>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a:extLst>
              <a:ext uri="{FF2B5EF4-FFF2-40B4-BE49-F238E27FC236}">
                <a16:creationId xmlns:a16="http://schemas.microsoft.com/office/drawing/2014/main" id="{0F819387-87E7-7E42-A264-98E2FFDC7382}"/>
              </a:ext>
            </a:extLst>
          </p:cNvPr>
          <p:cNvSpPr txBox="1"/>
          <p:nvPr/>
        </p:nvSpPr>
        <p:spPr>
          <a:xfrm>
            <a:off x="17413153" y="9638067"/>
            <a:ext cx="720994" cy="240591"/>
          </a:xfrm>
          <a:prstGeom prst="rect">
            <a:avLst/>
          </a:prstGeom>
        </p:spPr>
        <p:txBody>
          <a:bodyPr lIns="0" tIns="0" rIns="0" bIns="0" rtlCol="0" anchor="t">
            <a:spAutoFit/>
          </a:bodyPr>
          <a:lstStyle/>
          <a:p>
            <a:pPr algn="ctr">
              <a:lnSpc>
                <a:spcPts val="1960"/>
              </a:lnSpc>
              <a:spcBef>
                <a:spcPct val="0"/>
              </a:spcBef>
            </a:pPr>
            <a:r>
              <a:rPr lang="en-US" sz="1400" b="1" dirty="0">
                <a:solidFill>
                  <a:srgbClr val="FFFFFF"/>
                </a:solidFill>
                <a:latin typeface="Open Sans Bold"/>
                <a:ea typeface="Open Sans Bold"/>
                <a:cs typeface="Open Sans Bold"/>
                <a:sym typeface="Open Sans Bold"/>
              </a:rPr>
              <a:t>28</a:t>
            </a:r>
          </a:p>
        </p:txBody>
      </p:sp>
      <p:sp>
        <p:nvSpPr>
          <p:cNvPr id="24" name="TextBox 24">
            <a:extLst>
              <a:ext uri="{FF2B5EF4-FFF2-40B4-BE49-F238E27FC236}">
                <a16:creationId xmlns:a16="http://schemas.microsoft.com/office/drawing/2014/main" id="{2366C068-D183-9B28-C2DC-DD8FDB3BDD94}"/>
              </a:ext>
            </a:extLst>
          </p:cNvPr>
          <p:cNvSpPr txBox="1"/>
          <p:nvPr/>
        </p:nvSpPr>
        <p:spPr>
          <a:xfrm>
            <a:off x="381000" y="342900"/>
            <a:ext cx="6629400" cy="707886"/>
          </a:xfrm>
          <a:prstGeom prst="rect">
            <a:avLst/>
          </a:prstGeom>
        </p:spPr>
        <p:txBody>
          <a:bodyPr wrap="square" lIns="0" tIns="0" rIns="0" bIns="0" rtlCol="0" anchor="t">
            <a:spAutoFit/>
          </a:bodyPr>
          <a:lstStyle/>
          <a:p>
            <a:pPr algn="l">
              <a:lnSpc>
                <a:spcPts val="5632"/>
              </a:lnSpc>
            </a:pPr>
            <a:r>
              <a:rPr lang="en-US" sz="4400" b="1" dirty="0">
                <a:solidFill>
                  <a:srgbClr val="1F2020"/>
                </a:solidFill>
                <a:latin typeface="Poppins Bold"/>
                <a:ea typeface="Poppins Bold"/>
                <a:cs typeface="Poppins Bold"/>
                <a:sym typeface="Poppins Bold"/>
              </a:rPr>
              <a:t>Model Implementation</a:t>
            </a:r>
          </a:p>
        </p:txBody>
      </p:sp>
      <p:grpSp>
        <p:nvGrpSpPr>
          <p:cNvPr id="25" name="Group 25">
            <a:extLst>
              <a:ext uri="{FF2B5EF4-FFF2-40B4-BE49-F238E27FC236}">
                <a16:creationId xmlns:a16="http://schemas.microsoft.com/office/drawing/2014/main" id="{1529B244-C41E-9107-780C-91AE58EB06EE}"/>
              </a:ext>
            </a:extLst>
          </p:cNvPr>
          <p:cNvGrpSpPr/>
          <p:nvPr/>
        </p:nvGrpSpPr>
        <p:grpSpPr>
          <a:xfrm>
            <a:off x="381000" y="1312253"/>
            <a:ext cx="1217927" cy="47625"/>
            <a:chOff x="0" y="0"/>
            <a:chExt cx="962313" cy="37630"/>
          </a:xfrm>
        </p:grpSpPr>
        <p:sp>
          <p:nvSpPr>
            <p:cNvPr id="26" name="Freeform 26">
              <a:extLst>
                <a:ext uri="{FF2B5EF4-FFF2-40B4-BE49-F238E27FC236}">
                  <a16:creationId xmlns:a16="http://schemas.microsoft.com/office/drawing/2014/main" id="{353F4373-D972-A27D-359D-B5F3C221D16C}"/>
                </a:ext>
              </a:extLst>
            </p:cNvPr>
            <p:cNvSpPr/>
            <p:nvPr/>
          </p:nvSpPr>
          <p:spPr>
            <a:xfrm>
              <a:off x="0" y="0"/>
              <a:ext cx="962313" cy="37630"/>
            </a:xfrm>
            <a:custGeom>
              <a:avLst/>
              <a:gdLst/>
              <a:ahLst/>
              <a:cxnLst/>
              <a:rect l="l" t="t" r="r" b="b"/>
              <a:pathLst>
                <a:path w="962313" h="37630">
                  <a:moveTo>
                    <a:pt x="0" y="0"/>
                  </a:moveTo>
                  <a:lnTo>
                    <a:pt x="962313" y="0"/>
                  </a:lnTo>
                  <a:lnTo>
                    <a:pt x="962313" y="37630"/>
                  </a:lnTo>
                  <a:lnTo>
                    <a:pt x="0" y="37630"/>
                  </a:lnTo>
                  <a:close/>
                </a:path>
              </a:pathLst>
            </a:custGeom>
            <a:solidFill>
              <a:srgbClr val="D19C26"/>
            </a:solidFill>
          </p:spPr>
          <p:txBody>
            <a:bodyPr/>
            <a:lstStyle/>
            <a:p>
              <a:endParaRPr lang="en-US"/>
            </a:p>
          </p:txBody>
        </p:sp>
        <p:sp>
          <p:nvSpPr>
            <p:cNvPr id="27" name="TextBox 27">
              <a:extLst>
                <a:ext uri="{FF2B5EF4-FFF2-40B4-BE49-F238E27FC236}">
                  <a16:creationId xmlns:a16="http://schemas.microsoft.com/office/drawing/2014/main" id="{1F9CD73A-9704-DC30-CD2C-BE4ED7BACC6D}"/>
                </a:ext>
              </a:extLst>
            </p:cNvPr>
            <p:cNvSpPr txBox="1"/>
            <p:nvPr/>
          </p:nvSpPr>
          <p:spPr>
            <a:xfrm>
              <a:off x="0" y="-38100"/>
              <a:ext cx="962313" cy="75730"/>
            </a:xfrm>
            <a:prstGeom prst="rect">
              <a:avLst/>
            </a:prstGeom>
          </p:spPr>
          <p:txBody>
            <a:bodyPr lIns="50800" tIns="50800" rIns="50800" bIns="50800" rtlCol="0" anchor="ctr"/>
            <a:lstStyle/>
            <a:p>
              <a:pPr algn="ctr">
                <a:lnSpc>
                  <a:spcPts val="2659"/>
                </a:lnSpc>
                <a:spcBef>
                  <a:spcPct val="0"/>
                </a:spcBef>
              </a:pPr>
              <a:endParaRPr/>
            </a:p>
          </p:txBody>
        </p:sp>
      </p:grpSp>
      <p:pic>
        <p:nvPicPr>
          <p:cNvPr id="3" name="Picture 2" descr="A screen shot of a chart&#10;&#10;Description automatically generated">
            <a:extLst>
              <a:ext uri="{FF2B5EF4-FFF2-40B4-BE49-F238E27FC236}">
                <a16:creationId xmlns:a16="http://schemas.microsoft.com/office/drawing/2014/main" id="{EBD5FD86-2FCD-7151-B1F2-D4B6C8038C6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56543" y="3390900"/>
            <a:ext cx="12174913" cy="4295775"/>
          </a:xfrm>
          <a:prstGeom prst="rect">
            <a:avLst/>
          </a:prstGeom>
        </p:spPr>
      </p:pic>
      <p:pic>
        <p:nvPicPr>
          <p:cNvPr id="5" name="Picture 4" descr="A screenshot of a table&#10;&#10;Description automatically generated">
            <a:extLst>
              <a:ext uri="{FF2B5EF4-FFF2-40B4-BE49-F238E27FC236}">
                <a16:creationId xmlns:a16="http://schemas.microsoft.com/office/drawing/2014/main" id="{511E673A-3A29-39D3-F60F-FB23D1FB90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497800" y="-3467100"/>
            <a:ext cx="5370092" cy="2933779"/>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3654254E-B671-8AB7-FDA0-F37D7B4DCEFA}"/>
              </a:ext>
            </a:extLst>
          </p:cNvPr>
          <p:cNvPicPr>
            <a:picLocks noChangeAspect="1"/>
          </p:cNvPicPr>
          <p:nvPr/>
        </p:nvPicPr>
        <p:blipFill>
          <a:blip r:embed="rId5">
            <a:extLst>
              <a:ext uri="{28A0092B-C50C-407E-A947-70E740481C1C}">
                <a14:useLocalDpi xmlns:a14="http://schemas.microsoft.com/office/drawing/2010/main" val="0"/>
              </a:ext>
            </a:extLst>
          </a:blip>
          <a:srcRect r="835"/>
          <a:stretch/>
        </p:blipFill>
        <p:spPr>
          <a:xfrm>
            <a:off x="-13639800" y="1749380"/>
            <a:ext cx="12344400" cy="4284749"/>
          </a:xfrm>
          <a:prstGeom prst="rect">
            <a:avLst/>
          </a:prstGeom>
        </p:spPr>
      </p:pic>
      <p:pic>
        <p:nvPicPr>
          <p:cNvPr id="11" name="Picture 10" descr="A screenshot of a screen&#10;&#10;Description automatically generated">
            <a:extLst>
              <a:ext uri="{FF2B5EF4-FFF2-40B4-BE49-F238E27FC236}">
                <a16:creationId xmlns:a16="http://schemas.microsoft.com/office/drawing/2014/main" id="{A5AF27B8-B8A2-6B92-EF53-931FCE4215C4}"/>
              </a:ext>
            </a:extLst>
          </p:cNvPr>
          <p:cNvPicPr>
            <a:picLocks noChangeAspect="1"/>
          </p:cNvPicPr>
          <p:nvPr/>
        </p:nvPicPr>
        <p:blipFill>
          <a:blip r:embed="rId6">
            <a:extLst>
              <a:ext uri="{28A0092B-C50C-407E-A947-70E740481C1C}">
                <a14:useLocalDpi xmlns:a14="http://schemas.microsoft.com/office/drawing/2010/main" val="0"/>
              </a:ext>
            </a:extLst>
          </a:blip>
          <a:srcRect t="1295" r="6034"/>
          <a:stretch/>
        </p:blipFill>
        <p:spPr>
          <a:xfrm>
            <a:off x="-6858000" y="12738100"/>
            <a:ext cx="5782517" cy="3102568"/>
          </a:xfrm>
          <a:prstGeom prst="rect">
            <a:avLst/>
          </a:prstGeom>
        </p:spPr>
      </p:pic>
      <p:pic>
        <p:nvPicPr>
          <p:cNvPr id="13" name="Picture 12" descr="A screenshot of a table&#10;&#10;Description automatically generated">
            <a:extLst>
              <a:ext uri="{FF2B5EF4-FFF2-40B4-BE49-F238E27FC236}">
                <a16:creationId xmlns:a16="http://schemas.microsoft.com/office/drawing/2014/main" id="{7E125B8F-564F-F329-42DA-3C809B81783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72200" y="-6670702"/>
            <a:ext cx="5397500" cy="3098800"/>
          </a:xfrm>
          <a:prstGeom prst="rect">
            <a:avLst/>
          </a:prstGeom>
        </p:spPr>
      </p:pic>
      <p:pic>
        <p:nvPicPr>
          <p:cNvPr id="15" name="Picture 14" descr="A graph of a number of different colored lines&#10;&#10;Description automatically generated with medium confidence">
            <a:extLst>
              <a:ext uri="{FF2B5EF4-FFF2-40B4-BE49-F238E27FC236}">
                <a16:creationId xmlns:a16="http://schemas.microsoft.com/office/drawing/2014/main" id="{02AD268B-3467-7D35-CCE0-EC608F1CDDB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124200" y="12744652"/>
            <a:ext cx="12039600" cy="8172248"/>
          </a:xfrm>
          <a:prstGeom prst="rect">
            <a:avLst/>
          </a:prstGeom>
        </p:spPr>
      </p:pic>
    </p:spTree>
    <p:extLst>
      <p:ext uri="{BB962C8B-B14F-4D97-AF65-F5344CB8AC3E}">
        <p14:creationId xmlns:p14="http://schemas.microsoft.com/office/powerpoint/2010/main" val="26213038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04E21B-A265-F871-72FB-B862B7F5DAD9}"/>
            </a:ext>
          </a:extLst>
        </p:cNvPr>
        <p:cNvGrpSpPr/>
        <p:nvPr/>
      </p:nvGrpSpPr>
      <p:grpSpPr>
        <a:xfrm>
          <a:off x="0" y="0"/>
          <a:ext cx="0" cy="0"/>
          <a:chOff x="0" y="0"/>
          <a:chExt cx="0" cy="0"/>
        </a:xfrm>
      </p:grpSpPr>
      <p:grpSp>
        <p:nvGrpSpPr>
          <p:cNvPr id="8" name="Group 8">
            <a:extLst>
              <a:ext uri="{FF2B5EF4-FFF2-40B4-BE49-F238E27FC236}">
                <a16:creationId xmlns:a16="http://schemas.microsoft.com/office/drawing/2014/main" id="{EDAD4E0A-6A8F-1C8A-978B-98C5FC97C5DB}"/>
              </a:ext>
            </a:extLst>
          </p:cNvPr>
          <p:cNvGrpSpPr/>
          <p:nvPr/>
        </p:nvGrpSpPr>
        <p:grpSpPr>
          <a:xfrm>
            <a:off x="17259300" y="9258300"/>
            <a:ext cx="1028700" cy="1028700"/>
            <a:chOff x="0" y="0"/>
            <a:chExt cx="812800" cy="812800"/>
          </a:xfrm>
        </p:grpSpPr>
        <p:sp>
          <p:nvSpPr>
            <p:cNvPr id="9" name="Freeform 9">
              <a:extLst>
                <a:ext uri="{FF2B5EF4-FFF2-40B4-BE49-F238E27FC236}">
                  <a16:creationId xmlns:a16="http://schemas.microsoft.com/office/drawing/2014/main" id="{6C1981B4-B9EB-9139-DFC3-E84C0B6A96BA}"/>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txBody>
            <a:bodyPr/>
            <a:lstStyle/>
            <a:p>
              <a:endParaRPr lang="en-US"/>
            </a:p>
          </p:txBody>
        </p:sp>
        <p:sp>
          <p:nvSpPr>
            <p:cNvPr id="10" name="TextBox 10">
              <a:extLst>
                <a:ext uri="{FF2B5EF4-FFF2-40B4-BE49-F238E27FC236}">
                  <a16:creationId xmlns:a16="http://schemas.microsoft.com/office/drawing/2014/main" id="{59772417-6627-890A-4AFF-9E416312AE94}"/>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a:extLst>
              <a:ext uri="{FF2B5EF4-FFF2-40B4-BE49-F238E27FC236}">
                <a16:creationId xmlns:a16="http://schemas.microsoft.com/office/drawing/2014/main" id="{A4D57145-CA65-1E7C-4B67-E564E89D2B05}"/>
              </a:ext>
            </a:extLst>
          </p:cNvPr>
          <p:cNvSpPr txBox="1"/>
          <p:nvPr/>
        </p:nvSpPr>
        <p:spPr>
          <a:xfrm>
            <a:off x="17413153" y="9638067"/>
            <a:ext cx="720994" cy="240591"/>
          </a:xfrm>
          <a:prstGeom prst="rect">
            <a:avLst/>
          </a:prstGeom>
        </p:spPr>
        <p:txBody>
          <a:bodyPr lIns="0" tIns="0" rIns="0" bIns="0" rtlCol="0" anchor="t">
            <a:spAutoFit/>
          </a:bodyPr>
          <a:lstStyle/>
          <a:p>
            <a:pPr algn="ctr">
              <a:lnSpc>
                <a:spcPts val="1960"/>
              </a:lnSpc>
              <a:spcBef>
                <a:spcPct val="0"/>
              </a:spcBef>
            </a:pPr>
            <a:r>
              <a:rPr lang="en-US" sz="1400" b="1" dirty="0">
                <a:solidFill>
                  <a:srgbClr val="FFFFFF"/>
                </a:solidFill>
                <a:latin typeface="Open Sans Bold"/>
                <a:ea typeface="Open Sans Bold"/>
                <a:cs typeface="Open Sans Bold"/>
                <a:sym typeface="Open Sans Bold"/>
              </a:rPr>
              <a:t>29</a:t>
            </a:r>
          </a:p>
        </p:txBody>
      </p:sp>
      <p:sp>
        <p:nvSpPr>
          <p:cNvPr id="24" name="TextBox 24">
            <a:extLst>
              <a:ext uri="{FF2B5EF4-FFF2-40B4-BE49-F238E27FC236}">
                <a16:creationId xmlns:a16="http://schemas.microsoft.com/office/drawing/2014/main" id="{C49160A1-D1FF-12A0-F09F-64E8760C1672}"/>
              </a:ext>
            </a:extLst>
          </p:cNvPr>
          <p:cNvSpPr txBox="1"/>
          <p:nvPr/>
        </p:nvSpPr>
        <p:spPr>
          <a:xfrm>
            <a:off x="381000" y="342900"/>
            <a:ext cx="6629400" cy="707886"/>
          </a:xfrm>
          <a:prstGeom prst="rect">
            <a:avLst/>
          </a:prstGeom>
        </p:spPr>
        <p:txBody>
          <a:bodyPr wrap="square" lIns="0" tIns="0" rIns="0" bIns="0" rtlCol="0" anchor="t">
            <a:spAutoFit/>
          </a:bodyPr>
          <a:lstStyle/>
          <a:p>
            <a:pPr algn="l">
              <a:lnSpc>
                <a:spcPts val="5632"/>
              </a:lnSpc>
            </a:pPr>
            <a:r>
              <a:rPr lang="en-US" sz="4400" b="1" dirty="0">
                <a:solidFill>
                  <a:srgbClr val="1F2020"/>
                </a:solidFill>
                <a:latin typeface="Poppins Bold"/>
                <a:ea typeface="Poppins Bold"/>
                <a:cs typeface="Poppins Bold"/>
                <a:sym typeface="Poppins Bold"/>
              </a:rPr>
              <a:t>Model Implementation</a:t>
            </a:r>
          </a:p>
        </p:txBody>
      </p:sp>
      <p:grpSp>
        <p:nvGrpSpPr>
          <p:cNvPr id="25" name="Group 25">
            <a:extLst>
              <a:ext uri="{FF2B5EF4-FFF2-40B4-BE49-F238E27FC236}">
                <a16:creationId xmlns:a16="http://schemas.microsoft.com/office/drawing/2014/main" id="{7B6C0454-6E79-F5B1-A987-BD660BB63C4C}"/>
              </a:ext>
            </a:extLst>
          </p:cNvPr>
          <p:cNvGrpSpPr/>
          <p:nvPr/>
        </p:nvGrpSpPr>
        <p:grpSpPr>
          <a:xfrm>
            <a:off x="381000" y="1312253"/>
            <a:ext cx="1217927" cy="47625"/>
            <a:chOff x="0" y="0"/>
            <a:chExt cx="962313" cy="37630"/>
          </a:xfrm>
        </p:grpSpPr>
        <p:sp>
          <p:nvSpPr>
            <p:cNvPr id="26" name="Freeform 26">
              <a:extLst>
                <a:ext uri="{FF2B5EF4-FFF2-40B4-BE49-F238E27FC236}">
                  <a16:creationId xmlns:a16="http://schemas.microsoft.com/office/drawing/2014/main" id="{E249049F-2E53-AC5C-C857-E51485A612A6}"/>
                </a:ext>
              </a:extLst>
            </p:cNvPr>
            <p:cNvSpPr/>
            <p:nvPr/>
          </p:nvSpPr>
          <p:spPr>
            <a:xfrm>
              <a:off x="0" y="0"/>
              <a:ext cx="962313" cy="37630"/>
            </a:xfrm>
            <a:custGeom>
              <a:avLst/>
              <a:gdLst/>
              <a:ahLst/>
              <a:cxnLst/>
              <a:rect l="l" t="t" r="r" b="b"/>
              <a:pathLst>
                <a:path w="962313" h="37630">
                  <a:moveTo>
                    <a:pt x="0" y="0"/>
                  </a:moveTo>
                  <a:lnTo>
                    <a:pt x="962313" y="0"/>
                  </a:lnTo>
                  <a:lnTo>
                    <a:pt x="962313" y="37630"/>
                  </a:lnTo>
                  <a:lnTo>
                    <a:pt x="0" y="37630"/>
                  </a:lnTo>
                  <a:close/>
                </a:path>
              </a:pathLst>
            </a:custGeom>
            <a:solidFill>
              <a:srgbClr val="D19C26"/>
            </a:solidFill>
          </p:spPr>
          <p:txBody>
            <a:bodyPr/>
            <a:lstStyle/>
            <a:p>
              <a:endParaRPr lang="en-US"/>
            </a:p>
          </p:txBody>
        </p:sp>
        <p:sp>
          <p:nvSpPr>
            <p:cNvPr id="27" name="TextBox 27">
              <a:extLst>
                <a:ext uri="{FF2B5EF4-FFF2-40B4-BE49-F238E27FC236}">
                  <a16:creationId xmlns:a16="http://schemas.microsoft.com/office/drawing/2014/main" id="{22FAF902-2902-CA42-E318-D6A2978E4686}"/>
                </a:ext>
              </a:extLst>
            </p:cNvPr>
            <p:cNvSpPr txBox="1"/>
            <p:nvPr/>
          </p:nvSpPr>
          <p:spPr>
            <a:xfrm>
              <a:off x="0" y="-38100"/>
              <a:ext cx="962313" cy="75730"/>
            </a:xfrm>
            <a:prstGeom prst="rect">
              <a:avLst/>
            </a:prstGeom>
          </p:spPr>
          <p:txBody>
            <a:bodyPr lIns="50800" tIns="50800" rIns="50800" bIns="50800" rtlCol="0" anchor="ctr"/>
            <a:lstStyle/>
            <a:p>
              <a:pPr algn="ctr">
                <a:lnSpc>
                  <a:spcPts val="2659"/>
                </a:lnSpc>
                <a:spcBef>
                  <a:spcPct val="0"/>
                </a:spcBef>
              </a:pPr>
              <a:endParaRPr/>
            </a:p>
          </p:txBody>
        </p:sp>
      </p:grpSp>
      <p:pic>
        <p:nvPicPr>
          <p:cNvPr id="4" name="Picture 3" descr="A graph of a number of different colored lines&#10;&#10;Description automatically generated with medium confidence">
            <a:extLst>
              <a:ext uri="{FF2B5EF4-FFF2-40B4-BE49-F238E27FC236}">
                <a16:creationId xmlns:a16="http://schemas.microsoft.com/office/drawing/2014/main" id="{AA64DEA8-C02E-0475-533A-DC2638FE5CD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24200" y="1734000"/>
            <a:ext cx="12039600" cy="8172248"/>
          </a:xfrm>
          <a:prstGeom prst="rect">
            <a:avLst/>
          </a:prstGeom>
        </p:spPr>
      </p:pic>
      <p:pic>
        <p:nvPicPr>
          <p:cNvPr id="5" name="Picture 4" descr="A screen shot of a chart&#10;&#10;Description automatically generated">
            <a:extLst>
              <a:ext uri="{FF2B5EF4-FFF2-40B4-BE49-F238E27FC236}">
                <a16:creationId xmlns:a16="http://schemas.microsoft.com/office/drawing/2014/main" id="{1BA335FB-6526-7892-2C36-352A5BB1CCD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56543" y="-6896100"/>
            <a:ext cx="12174913" cy="4295775"/>
          </a:xfrm>
          <a:prstGeom prst="rect">
            <a:avLst/>
          </a:prstGeom>
        </p:spPr>
      </p:pic>
      <p:pic>
        <p:nvPicPr>
          <p:cNvPr id="6" name="Picture 5" descr="A graph of different colored bars&#10;&#10;Description automatically generated">
            <a:extLst>
              <a:ext uri="{FF2B5EF4-FFF2-40B4-BE49-F238E27FC236}">
                <a16:creationId xmlns:a16="http://schemas.microsoft.com/office/drawing/2014/main" id="{B14695CD-F429-909B-735A-07005F98ED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89111" y="12420600"/>
            <a:ext cx="13109777" cy="8420100"/>
          </a:xfrm>
          <a:prstGeom prst="rect">
            <a:avLst/>
          </a:prstGeom>
        </p:spPr>
      </p:pic>
    </p:spTree>
    <p:extLst>
      <p:ext uri="{BB962C8B-B14F-4D97-AF65-F5344CB8AC3E}">
        <p14:creationId xmlns:p14="http://schemas.microsoft.com/office/powerpoint/2010/main" val="1542259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A2DAFC-4AD6-3B82-EEA9-94C460B0AB16}"/>
            </a:ext>
          </a:extLst>
        </p:cNvPr>
        <p:cNvGrpSpPr/>
        <p:nvPr/>
      </p:nvGrpSpPr>
      <p:grpSpPr>
        <a:xfrm>
          <a:off x="0" y="0"/>
          <a:ext cx="0" cy="0"/>
          <a:chOff x="0" y="0"/>
          <a:chExt cx="0" cy="0"/>
        </a:xfrm>
      </p:grpSpPr>
      <p:grpSp>
        <p:nvGrpSpPr>
          <p:cNvPr id="8" name="Group 8">
            <a:extLst>
              <a:ext uri="{FF2B5EF4-FFF2-40B4-BE49-F238E27FC236}">
                <a16:creationId xmlns:a16="http://schemas.microsoft.com/office/drawing/2014/main" id="{FAC0374F-1D91-F609-71EF-AB8B0E19C0E6}"/>
              </a:ext>
            </a:extLst>
          </p:cNvPr>
          <p:cNvGrpSpPr/>
          <p:nvPr/>
        </p:nvGrpSpPr>
        <p:grpSpPr>
          <a:xfrm>
            <a:off x="17259300" y="9258300"/>
            <a:ext cx="1028700" cy="1028700"/>
            <a:chOff x="0" y="0"/>
            <a:chExt cx="812800" cy="812800"/>
          </a:xfrm>
        </p:grpSpPr>
        <p:sp>
          <p:nvSpPr>
            <p:cNvPr id="9" name="Freeform 9">
              <a:extLst>
                <a:ext uri="{FF2B5EF4-FFF2-40B4-BE49-F238E27FC236}">
                  <a16:creationId xmlns:a16="http://schemas.microsoft.com/office/drawing/2014/main" id="{02F855A1-25BD-32DF-5196-82ADCB3629FD}"/>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txBody>
            <a:bodyPr/>
            <a:lstStyle/>
            <a:p>
              <a:endParaRPr lang="en-US"/>
            </a:p>
          </p:txBody>
        </p:sp>
        <p:sp>
          <p:nvSpPr>
            <p:cNvPr id="10" name="TextBox 10">
              <a:extLst>
                <a:ext uri="{FF2B5EF4-FFF2-40B4-BE49-F238E27FC236}">
                  <a16:creationId xmlns:a16="http://schemas.microsoft.com/office/drawing/2014/main" id="{810AE95C-FD0B-3542-4322-B369D280BB18}"/>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a:extLst>
              <a:ext uri="{FF2B5EF4-FFF2-40B4-BE49-F238E27FC236}">
                <a16:creationId xmlns:a16="http://schemas.microsoft.com/office/drawing/2014/main" id="{BF85AC53-E8F7-B83E-4F37-44B3FD8FC581}"/>
              </a:ext>
            </a:extLst>
          </p:cNvPr>
          <p:cNvSpPr txBox="1"/>
          <p:nvPr/>
        </p:nvSpPr>
        <p:spPr>
          <a:xfrm>
            <a:off x="17413153" y="9638067"/>
            <a:ext cx="720994" cy="240591"/>
          </a:xfrm>
          <a:prstGeom prst="rect">
            <a:avLst/>
          </a:prstGeom>
        </p:spPr>
        <p:txBody>
          <a:bodyPr lIns="0" tIns="0" rIns="0" bIns="0" rtlCol="0" anchor="t">
            <a:spAutoFit/>
          </a:bodyPr>
          <a:lstStyle/>
          <a:p>
            <a:pPr algn="ctr">
              <a:lnSpc>
                <a:spcPts val="1960"/>
              </a:lnSpc>
              <a:spcBef>
                <a:spcPct val="0"/>
              </a:spcBef>
            </a:pPr>
            <a:r>
              <a:rPr lang="en-US" sz="1400" b="1" dirty="0">
                <a:solidFill>
                  <a:srgbClr val="FFFFFF"/>
                </a:solidFill>
                <a:latin typeface="Open Sans Bold"/>
                <a:ea typeface="Open Sans Bold"/>
                <a:cs typeface="Open Sans Bold"/>
                <a:sym typeface="Open Sans Bold"/>
              </a:rPr>
              <a:t>30</a:t>
            </a:r>
          </a:p>
        </p:txBody>
      </p:sp>
      <p:sp>
        <p:nvSpPr>
          <p:cNvPr id="24" name="TextBox 24">
            <a:extLst>
              <a:ext uri="{FF2B5EF4-FFF2-40B4-BE49-F238E27FC236}">
                <a16:creationId xmlns:a16="http://schemas.microsoft.com/office/drawing/2014/main" id="{5F883ECD-A51E-A332-0123-36FFD7CAAFD4}"/>
              </a:ext>
            </a:extLst>
          </p:cNvPr>
          <p:cNvSpPr txBox="1"/>
          <p:nvPr/>
        </p:nvSpPr>
        <p:spPr>
          <a:xfrm>
            <a:off x="381000" y="342900"/>
            <a:ext cx="6629400" cy="707886"/>
          </a:xfrm>
          <a:prstGeom prst="rect">
            <a:avLst/>
          </a:prstGeom>
        </p:spPr>
        <p:txBody>
          <a:bodyPr wrap="square" lIns="0" tIns="0" rIns="0" bIns="0" rtlCol="0" anchor="t">
            <a:spAutoFit/>
          </a:bodyPr>
          <a:lstStyle/>
          <a:p>
            <a:pPr algn="l">
              <a:lnSpc>
                <a:spcPts val="5632"/>
              </a:lnSpc>
            </a:pPr>
            <a:r>
              <a:rPr lang="en-US" sz="4400" b="1" dirty="0">
                <a:solidFill>
                  <a:srgbClr val="1F2020"/>
                </a:solidFill>
                <a:latin typeface="Poppins Bold"/>
                <a:ea typeface="Poppins Bold"/>
                <a:cs typeface="Poppins Bold"/>
                <a:sym typeface="Poppins Bold"/>
              </a:rPr>
              <a:t>Model Implementation</a:t>
            </a:r>
          </a:p>
        </p:txBody>
      </p:sp>
      <p:grpSp>
        <p:nvGrpSpPr>
          <p:cNvPr id="25" name="Group 25">
            <a:extLst>
              <a:ext uri="{FF2B5EF4-FFF2-40B4-BE49-F238E27FC236}">
                <a16:creationId xmlns:a16="http://schemas.microsoft.com/office/drawing/2014/main" id="{73097309-9B3E-A80D-632C-0002A708C02E}"/>
              </a:ext>
            </a:extLst>
          </p:cNvPr>
          <p:cNvGrpSpPr/>
          <p:nvPr/>
        </p:nvGrpSpPr>
        <p:grpSpPr>
          <a:xfrm>
            <a:off x="381000" y="1312253"/>
            <a:ext cx="1217927" cy="47625"/>
            <a:chOff x="0" y="0"/>
            <a:chExt cx="962313" cy="37630"/>
          </a:xfrm>
        </p:grpSpPr>
        <p:sp>
          <p:nvSpPr>
            <p:cNvPr id="26" name="Freeform 26">
              <a:extLst>
                <a:ext uri="{FF2B5EF4-FFF2-40B4-BE49-F238E27FC236}">
                  <a16:creationId xmlns:a16="http://schemas.microsoft.com/office/drawing/2014/main" id="{B17A35CE-414C-2E1B-7D53-29829CB28E61}"/>
                </a:ext>
              </a:extLst>
            </p:cNvPr>
            <p:cNvSpPr/>
            <p:nvPr/>
          </p:nvSpPr>
          <p:spPr>
            <a:xfrm>
              <a:off x="0" y="0"/>
              <a:ext cx="962313" cy="37630"/>
            </a:xfrm>
            <a:custGeom>
              <a:avLst/>
              <a:gdLst/>
              <a:ahLst/>
              <a:cxnLst/>
              <a:rect l="l" t="t" r="r" b="b"/>
              <a:pathLst>
                <a:path w="962313" h="37630">
                  <a:moveTo>
                    <a:pt x="0" y="0"/>
                  </a:moveTo>
                  <a:lnTo>
                    <a:pt x="962313" y="0"/>
                  </a:lnTo>
                  <a:lnTo>
                    <a:pt x="962313" y="37630"/>
                  </a:lnTo>
                  <a:lnTo>
                    <a:pt x="0" y="37630"/>
                  </a:lnTo>
                  <a:close/>
                </a:path>
              </a:pathLst>
            </a:custGeom>
            <a:solidFill>
              <a:srgbClr val="D19C26"/>
            </a:solidFill>
          </p:spPr>
          <p:txBody>
            <a:bodyPr/>
            <a:lstStyle/>
            <a:p>
              <a:endParaRPr lang="en-US"/>
            </a:p>
          </p:txBody>
        </p:sp>
        <p:sp>
          <p:nvSpPr>
            <p:cNvPr id="27" name="TextBox 27">
              <a:extLst>
                <a:ext uri="{FF2B5EF4-FFF2-40B4-BE49-F238E27FC236}">
                  <a16:creationId xmlns:a16="http://schemas.microsoft.com/office/drawing/2014/main" id="{39C2CA3F-E690-3B7F-6FE0-23D16ADE94A5}"/>
                </a:ext>
              </a:extLst>
            </p:cNvPr>
            <p:cNvSpPr txBox="1"/>
            <p:nvPr/>
          </p:nvSpPr>
          <p:spPr>
            <a:xfrm>
              <a:off x="0" y="-38100"/>
              <a:ext cx="962313" cy="75730"/>
            </a:xfrm>
            <a:prstGeom prst="rect">
              <a:avLst/>
            </a:prstGeom>
          </p:spPr>
          <p:txBody>
            <a:bodyPr lIns="50800" tIns="50800" rIns="50800" bIns="50800" rtlCol="0" anchor="ctr"/>
            <a:lstStyle/>
            <a:p>
              <a:pPr algn="ctr">
                <a:lnSpc>
                  <a:spcPts val="2659"/>
                </a:lnSpc>
                <a:spcBef>
                  <a:spcPct val="0"/>
                </a:spcBef>
              </a:pPr>
              <a:endParaRPr/>
            </a:p>
          </p:txBody>
        </p:sp>
      </p:grpSp>
      <p:pic>
        <p:nvPicPr>
          <p:cNvPr id="3" name="Picture 2" descr="A graph of different colored bars&#10;&#10;Description automatically generated">
            <a:extLst>
              <a:ext uri="{FF2B5EF4-FFF2-40B4-BE49-F238E27FC236}">
                <a16:creationId xmlns:a16="http://schemas.microsoft.com/office/drawing/2014/main" id="{8610BA3E-68C2-F654-C1AB-4100D87247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89111" y="1676400"/>
            <a:ext cx="13109777" cy="8420100"/>
          </a:xfrm>
          <a:prstGeom prst="rect">
            <a:avLst/>
          </a:prstGeom>
        </p:spPr>
      </p:pic>
      <p:pic>
        <p:nvPicPr>
          <p:cNvPr id="5" name="Picture 4" descr="A graph of a number of different colored lines&#10;&#10;Description automatically generated with medium confidence">
            <a:extLst>
              <a:ext uri="{FF2B5EF4-FFF2-40B4-BE49-F238E27FC236}">
                <a16:creationId xmlns:a16="http://schemas.microsoft.com/office/drawing/2014/main" id="{628E6B72-B2C6-ED90-F810-EB6EB39A9F7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24200" y="-9258300"/>
            <a:ext cx="12039600" cy="8172248"/>
          </a:xfrm>
          <a:prstGeom prst="rect">
            <a:avLst/>
          </a:prstGeom>
        </p:spPr>
      </p:pic>
      <p:pic>
        <p:nvPicPr>
          <p:cNvPr id="12" name="Picture 11">
            <a:extLst>
              <a:ext uri="{FF2B5EF4-FFF2-40B4-BE49-F238E27FC236}">
                <a16:creationId xmlns:a16="http://schemas.microsoft.com/office/drawing/2014/main" id="{594BFD1C-B510-7F62-7A00-1B9059E9CA30}"/>
              </a:ext>
            </a:extLst>
          </p:cNvPr>
          <p:cNvPicPr>
            <a:picLocks noChangeAspect="1"/>
          </p:cNvPicPr>
          <p:nvPr/>
        </p:nvPicPr>
        <p:blipFill>
          <a:blip r:embed="rId5"/>
          <a:stretch>
            <a:fillRect/>
          </a:stretch>
        </p:blipFill>
        <p:spPr>
          <a:xfrm>
            <a:off x="3009900" y="12221658"/>
            <a:ext cx="12458700" cy="7933242"/>
          </a:xfrm>
          <a:prstGeom prst="rect">
            <a:avLst/>
          </a:prstGeom>
        </p:spPr>
      </p:pic>
    </p:spTree>
    <p:extLst>
      <p:ext uri="{BB962C8B-B14F-4D97-AF65-F5344CB8AC3E}">
        <p14:creationId xmlns:p14="http://schemas.microsoft.com/office/powerpoint/2010/main" val="37121877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E4AACAF-259B-ACF6-DFD7-B62AD38CBFBE}"/>
            </a:ext>
          </a:extLst>
        </p:cNvPr>
        <p:cNvGrpSpPr/>
        <p:nvPr/>
      </p:nvGrpSpPr>
      <p:grpSpPr>
        <a:xfrm>
          <a:off x="0" y="0"/>
          <a:ext cx="0" cy="0"/>
          <a:chOff x="0" y="0"/>
          <a:chExt cx="0" cy="0"/>
        </a:xfrm>
      </p:grpSpPr>
      <p:grpSp>
        <p:nvGrpSpPr>
          <p:cNvPr id="8" name="Group 8">
            <a:extLst>
              <a:ext uri="{FF2B5EF4-FFF2-40B4-BE49-F238E27FC236}">
                <a16:creationId xmlns:a16="http://schemas.microsoft.com/office/drawing/2014/main" id="{51CCCDD7-B846-E9F5-BBC9-81F497717976}"/>
              </a:ext>
            </a:extLst>
          </p:cNvPr>
          <p:cNvGrpSpPr/>
          <p:nvPr/>
        </p:nvGrpSpPr>
        <p:grpSpPr>
          <a:xfrm>
            <a:off x="17259300" y="9258300"/>
            <a:ext cx="1028700" cy="1028700"/>
            <a:chOff x="0" y="0"/>
            <a:chExt cx="812800" cy="812800"/>
          </a:xfrm>
        </p:grpSpPr>
        <p:sp>
          <p:nvSpPr>
            <p:cNvPr id="9" name="Freeform 9">
              <a:extLst>
                <a:ext uri="{FF2B5EF4-FFF2-40B4-BE49-F238E27FC236}">
                  <a16:creationId xmlns:a16="http://schemas.microsoft.com/office/drawing/2014/main" id="{348BB2DF-90AC-70D3-0B0F-5BF6FB8E05DF}"/>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txBody>
            <a:bodyPr/>
            <a:lstStyle/>
            <a:p>
              <a:endParaRPr lang="en-US"/>
            </a:p>
          </p:txBody>
        </p:sp>
        <p:sp>
          <p:nvSpPr>
            <p:cNvPr id="10" name="TextBox 10">
              <a:extLst>
                <a:ext uri="{FF2B5EF4-FFF2-40B4-BE49-F238E27FC236}">
                  <a16:creationId xmlns:a16="http://schemas.microsoft.com/office/drawing/2014/main" id="{068B8054-8C20-40DA-798C-F8AFAC24890E}"/>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a:extLst>
              <a:ext uri="{FF2B5EF4-FFF2-40B4-BE49-F238E27FC236}">
                <a16:creationId xmlns:a16="http://schemas.microsoft.com/office/drawing/2014/main" id="{53AA9369-1B27-43BD-CC2F-DA60CD3A2953}"/>
              </a:ext>
            </a:extLst>
          </p:cNvPr>
          <p:cNvSpPr txBox="1"/>
          <p:nvPr/>
        </p:nvSpPr>
        <p:spPr>
          <a:xfrm>
            <a:off x="17413153" y="9638067"/>
            <a:ext cx="720994" cy="240591"/>
          </a:xfrm>
          <a:prstGeom prst="rect">
            <a:avLst/>
          </a:prstGeom>
        </p:spPr>
        <p:txBody>
          <a:bodyPr lIns="0" tIns="0" rIns="0" bIns="0" rtlCol="0" anchor="t">
            <a:spAutoFit/>
          </a:bodyPr>
          <a:lstStyle/>
          <a:p>
            <a:pPr algn="ctr">
              <a:lnSpc>
                <a:spcPts val="1960"/>
              </a:lnSpc>
              <a:spcBef>
                <a:spcPct val="0"/>
              </a:spcBef>
            </a:pPr>
            <a:r>
              <a:rPr lang="en-US" sz="1400" b="1" dirty="0">
                <a:solidFill>
                  <a:srgbClr val="FFFFFF"/>
                </a:solidFill>
                <a:latin typeface="Open Sans Bold"/>
                <a:ea typeface="Open Sans Bold"/>
                <a:cs typeface="Open Sans Bold"/>
                <a:sym typeface="Open Sans Bold"/>
              </a:rPr>
              <a:t>31</a:t>
            </a:r>
          </a:p>
        </p:txBody>
      </p:sp>
      <p:sp>
        <p:nvSpPr>
          <p:cNvPr id="24" name="TextBox 24">
            <a:extLst>
              <a:ext uri="{FF2B5EF4-FFF2-40B4-BE49-F238E27FC236}">
                <a16:creationId xmlns:a16="http://schemas.microsoft.com/office/drawing/2014/main" id="{EE186BB6-B1FC-B4FE-A197-775DA511C7BB}"/>
              </a:ext>
            </a:extLst>
          </p:cNvPr>
          <p:cNvSpPr txBox="1"/>
          <p:nvPr/>
        </p:nvSpPr>
        <p:spPr>
          <a:xfrm>
            <a:off x="381000" y="342900"/>
            <a:ext cx="6629400" cy="707886"/>
          </a:xfrm>
          <a:prstGeom prst="rect">
            <a:avLst/>
          </a:prstGeom>
        </p:spPr>
        <p:txBody>
          <a:bodyPr wrap="square" lIns="0" tIns="0" rIns="0" bIns="0" rtlCol="0" anchor="t">
            <a:spAutoFit/>
          </a:bodyPr>
          <a:lstStyle/>
          <a:p>
            <a:pPr algn="l">
              <a:lnSpc>
                <a:spcPts val="5632"/>
              </a:lnSpc>
            </a:pPr>
            <a:r>
              <a:rPr lang="en-US" sz="4400" b="1" dirty="0">
                <a:solidFill>
                  <a:srgbClr val="1F2020"/>
                </a:solidFill>
                <a:latin typeface="Poppins Bold"/>
                <a:ea typeface="Poppins Bold"/>
                <a:cs typeface="Poppins Bold"/>
                <a:sym typeface="Poppins Bold"/>
              </a:rPr>
              <a:t>Model Implementation</a:t>
            </a:r>
          </a:p>
        </p:txBody>
      </p:sp>
      <p:grpSp>
        <p:nvGrpSpPr>
          <p:cNvPr id="25" name="Group 25">
            <a:extLst>
              <a:ext uri="{FF2B5EF4-FFF2-40B4-BE49-F238E27FC236}">
                <a16:creationId xmlns:a16="http://schemas.microsoft.com/office/drawing/2014/main" id="{3155C137-89B5-476F-EFEE-0A571EC80A51}"/>
              </a:ext>
            </a:extLst>
          </p:cNvPr>
          <p:cNvGrpSpPr/>
          <p:nvPr/>
        </p:nvGrpSpPr>
        <p:grpSpPr>
          <a:xfrm>
            <a:off x="381000" y="1312253"/>
            <a:ext cx="1217927" cy="47625"/>
            <a:chOff x="0" y="0"/>
            <a:chExt cx="962313" cy="37630"/>
          </a:xfrm>
        </p:grpSpPr>
        <p:sp>
          <p:nvSpPr>
            <p:cNvPr id="26" name="Freeform 26">
              <a:extLst>
                <a:ext uri="{FF2B5EF4-FFF2-40B4-BE49-F238E27FC236}">
                  <a16:creationId xmlns:a16="http://schemas.microsoft.com/office/drawing/2014/main" id="{4E518600-51A9-4CDC-ABF2-E061B1DCD5A2}"/>
                </a:ext>
              </a:extLst>
            </p:cNvPr>
            <p:cNvSpPr/>
            <p:nvPr/>
          </p:nvSpPr>
          <p:spPr>
            <a:xfrm>
              <a:off x="0" y="0"/>
              <a:ext cx="962313" cy="37630"/>
            </a:xfrm>
            <a:custGeom>
              <a:avLst/>
              <a:gdLst/>
              <a:ahLst/>
              <a:cxnLst/>
              <a:rect l="l" t="t" r="r" b="b"/>
              <a:pathLst>
                <a:path w="962313" h="37630">
                  <a:moveTo>
                    <a:pt x="0" y="0"/>
                  </a:moveTo>
                  <a:lnTo>
                    <a:pt x="962313" y="0"/>
                  </a:lnTo>
                  <a:lnTo>
                    <a:pt x="962313" y="37630"/>
                  </a:lnTo>
                  <a:lnTo>
                    <a:pt x="0" y="37630"/>
                  </a:lnTo>
                  <a:close/>
                </a:path>
              </a:pathLst>
            </a:custGeom>
            <a:solidFill>
              <a:srgbClr val="D19C26"/>
            </a:solidFill>
          </p:spPr>
          <p:txBody>
            <a:bodyPr/>
            <a:lstStyle/>
            <a:p>
              <a:endParaRPr lang="en-US"/>
            </a:p>
          </p:txBody>
        </p:sp>
        <p:sp>
          <p:nvSpPr>
            <p:cNvPr id="27" name="TextBox 27">
              <a:extLst>
                <a:ext uri="{FF2B5EF4-FFF2-40B4-BE49-F238E27FC236}">
                  <a16:creationId xmlns:a16="http://schemas.microsoft.com/office/drawing/2014/main" id="{FBE45E67-234A-6FDB-D41D-DDF16267930F}"/>
                </a:ext>
              </a:extLst>
            </p:cNvPr>
            <p:cNvSpPr txBox="1"/>
            <p:nvPr/>
          </p:nvSpPr>
          <p:spPr>
            <a:xfrm>
              <a:off x="0" y="-38100"/>
              <a:ext cx="962313" cy="7573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4">
            <a:extLst>
              <a:ext uri="{FF2B5EF4-FFF2-40B4-BE49-F238E27FC236}">
                <a16:creationId xmlns:a16="http://schemas.microsoft.com/office/drawing/2014/main" id="{D6928878-9B1C-195E-CC50-2F79D7577802}"/>
              </a:ext>
            </a:extLst>
          </p:cNvPr>
          <p:cNvPicPr>
            <a:picLocks noChangeAspect="1"/>
          </p:cNvPicPr>
          <p:nvPr/>
        </p:nvPicPr>
        <p:blipFill>
          <a:blip r:embed="rId3"/>
          <a:stretch>
            <a:fillRect/>
          </a:stretch>
        </p:blipFill>
        <p:spPr>
          <a:xfrm>
            <a:off x="3009900" y="1378333"/>
            <a:ext cx="12458700" cy="7933242"/>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7BFD67F8-A74D-0EA3-49EA-02D93CAFFA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078700" y="888055"/>
            <a:ext cx="8220415" cy="8510889"/>
          </a:xfrm>
          <a:prstGeom prst="rect">
            <a:avLst/>
          </a:prstGeom>
        </p:spPr>
      </p:pic>
      <p:pic>
        <p:nvPicPr>
          <p:cNvPr id="11" name="Picture 10" descr="A graph of different colored bars&#10;&#10;Description automatically generated">
            <a:extLst>
              <a:ext uri="{FF2B5EF4-FFF2-40B4-BE49-F238E27FC236}">
                <a16:creationId xmlns:a16="http://schemas.microsoft.com/office/drawing/2014/main" id="{7D9382E9-74BB-5527-A034-C9656915B2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89111" y="-10325100"/>
            <a:ext cx="13109777" cy="8420100"/>
          </a:xfrm>
          <a:prstGeom prst="rect">
            <a:avLst/>
          </a:prstGeom>
        </p:spPr>
      </p:pic>
      <p:pic>
        <p:nvPicPr>
          <p:cNvPr id="14" name="Picture 13" descr="A diagram of different colored circles&#10;&#10;Description automatically generated">
            <a:extLst>
              <a:ext uri="{FF2B5EF4-FFF2-40B4-BE49-F238E27FC236}">
                <a16:creationId xmlns:a16="http://schemas.microsoft.com/office/drawing/2014/main" id="{02CBA553-AB7B-72E3-C08C-5FD0CD74A2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251841" y="12123299"/>
            <a:ext cx="13784317" cy="8184001"/>
          </a:xfrm>
          <a:prstGeom prst="rect">
            <a:avLst/>
          </a:prstGeom>
        </p:spPr>
      </p:pic>
    </p:spTree>
    <p:extLst>
      <p:ext uri="{BB962C8B-B14F-4D97-AF65-F5344CB8AC3E}">
        <p14:creationId xmlns:p14="http://schemas.microsoft.com/office/powerpoint/2010/main" val="1874412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89A74-AA0D-164E-3866-6B86B833F6FC}"/>
            </a:ext>
          </a:extLst>
        </p:cNvPr>
        <p:cNvGrpSpPr/>
        <p:nvPr/>
      </p:nvGrpSpPr>
      <p:grpSpPr>
        <a:xfrm>
          <a:off x="0" y="0"/>
          <a:ext cx="0" cy="0"/>
          <a:chOff x="0" y="0"/>
          <a:chExt cx="0" cy="0"/>
        </a:xfrm>
      </p:grpSpPr>
      <p:grpSp>
        <p:nvGrpSpPr>
          <p:cNvPr id="8" name="Group 8">
            <a:extLst>
              <a:ext uri="{FF2B5EF4-FFF2-40B4-BE49-F238E27FC236}">
                <a16:creationId xmlns:a16="http://schemas.microsoft.com/office/drawing/2014/main" id="{EC86D01D-D3A9-F7A0-A3EA-7F78E6A6009D}"/>
              </a:ext>
            </a:extLst>
          </p:cNvPr>
          <p:cNvGrpSpPr/>
          <p:nvPr/>
        </p:nvGrpSpPr>
        <p:grpSpPr>
          <a:xfrm>
            <a:off x="17259300" y="9258300"/>
            <a:ext cx="1028700" cy="1028700"/>
            <a:chOff x="0" y="0"/>
            <a:chExt cx="812800" cy="812800"/>
          </a:xfrm>
        </p:grpSpPr>
        <p:sp>
          <p:nvSpPr>
            <p:cNvPr id="9" name="Freeform 9">
              <a:extLst>
                <a:ext uri="{FF2B5EF4-FFF2-40B4-BE49-F238E27FC236}">
                  <a16:creationId xmlns:a16="http://schemas.microsoft.com/office/drawing/2014/main" id="{C6E978A0-A555-9668-020F-B72473A878AB}"/>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txBody>
            <a:bodyPr/>
            <a:lstStyle/>
            <a:p>
              <a:endParaRPr lang="en-US"/>
            </a:p>
          </p:txBody>
        </p:sp>
        <p:sp>
          <p:nvSpPr>
            <p:cNvPr id="10" name="TextBox 10">
              <a:extLst>
                <a:ext uri="{FF2B5EF4-FFF2-40B4-BE49-F238E27FC236}">
                  <a16:creationId xmlns:a16="http://schemas.microsoft.com/office/drawing/2014/main" id="{B4D3D539-BE2E-EDF0-604C-D2D4010AE581}"/>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a:extLst>
              <a:ext uri="{FF2B5EF4-FFF2-40B4-BE49-F238E27FC236}">
                <a16:creationId xmlns:a16="http://schemas.microsoft.com/office/drawing/2014/main" id="{192D098D-6C40-146A-3E1E-2CB21DE12B3F}"/>
              </a:ext>
            </a:extLst>
          </p:cNvPr>
          <p:cNvSpPr txBox="1"/>
          <p:nvPr/>
        </p:nvSpPr>
        <p:spPr>
          <a:xfrm>
            <a:off x="17413153" y="9638067"/>
            <a:ext cx="720994" cy="240591"/>
          </a:xfrm>
          <a:prstGeom prst="rect">
            <a:avLst/>
          </a:prstGeom>
        </p:spPr>
        <p:txBody>
          <a:bodyPr lIns="0" tIns="0" rIns="0" bIns="0" rtlCol="0" anchor="t">
            <a:spAutoFit/>
          </a:bodyPr>
          <a:lstStyle/>
          <a:p>
            <a:pPr algn="ctr">
              <a:lnSpc>
                <a:spcPts val="1960"/>
              </a:lnSpc>
              <a:spcBef>
                <a:spcPct val="0"/>
              </a:spcBef>
            </a:pPr>
            <a:r>
              <a:rPr lang="en-US" sz="1400" b="1" dirty="0">
                <a:solidFill>
                  <a:srgbClr val="FFFFFF"/>
                </a:solidFill>
                <a:latin typeface="Open Sans Bold"/>
                <a:ea typeface="Open Sans Bold"/>
                <a:cs typeface="Open Sans Bold"/>
                <a:sym typeface="Open Sans Bold"/>
              </a:rPr>
              <a:t>32</a:t>
            </a:r>
          </a:p>
        </p:txBody>
      </p:sp>
      <p:sp>
        <p:nvSpPr>
          <p:cNvPr id="24" name="TextBox 24">
            <a:extLst>
              <a:ext uri="{FF2B5EF4-FFF2-40B4-BE49-F238E27FC236}">
                <a16:creationId xmlns:a16="http://schemas.microsoft.com/office/drawing/2014/main" id="{5B1F462C-6262-B979-587F-78F68907E0E4}"/>
              </a:ext>
            </a:extLst>
          </p:cNvPr>
          <p:cNvSpPr txBox="1"/>
          <p:nvPr/>
        </p:nvSpPr>
        <p:spPr>
          <a:xfrm>
            <a:off x="381000" y="342900"/>
            <a:ext cx="6629400" cy="707886"/>
          </a:xfrm>
          <a:prstGeom prst="rect">
            <a:avLst/>
          </a:prstGeom>
        </p:spPr>
        <p:txBody>
          <a:bodyPr wrap="square" lIns="0" tIns="0" rIns="0" bIns="0" rtlCol="0" anchor="t">
            <a:spAutoFit/>
          </a:bodyPr>
          <a:lstStyle/>
          <a:p>
            <a:pPr algn="l">
              <a:lnSpc>
                <a:spcPts val="5632"/>
              </a:lnSpc>
            </a:pPr>
            <a:r>
              <a:rPr lang="en-US" sz="4400" b="1" dirty="0">
                <a:solidFill>
                  <a:srgbClr val="1F2020"/>
                </a:solidFill>
                <a:latin typeface="Poppins Bold"/>
                <a:ea typeface="Poppins Bold"/>
                <a:cs typeface="Poppins Bold"/>
                <a:sym typeface="Poppins Bold"/>
              </a:rPr>
              <a:t>Model Implementation</a:t>
            </a:r>
          </a:p>
        </p:txBody>
      </p:sp>
      <p:grpSp>
        <p:nvGrpSpPr>
          <p:cNvPr id="25" name="Group 25">
            <a:extLst>
              <a:ext uri="{FF2B5EF4-FFF2-40B4-BE49-F238E27FC236}">
                <a16:creationId xmlns:a16="http://schemas.microsoft.com/office/drawing/2014/main" id="{EA63E1B9-3EBF-4230-87C2-7B62C25945F1}"/>
              </a:ext>
            </a:extLst>
          </p:cNvPr>
          <p:cNvGrpSpPr/>
          <p:nvPr/>
        </p:nvGrpSpPr>
        <p:grpSpPr>
          <a:xfrm>
            <a:off x="381000" y="1312253"/>
            <a:ext cx="1217927" cy="47625"/>
            <a:chOff x="0" y="0"/>
            <a:chExt cx="962313" cy="37630"/>
          </a:xfrm>
        </p:grpSpPr>
        <p:sp>
          <p:nvSpPr>
            <p:cNvPr id="26" name="Freeform 26">
              <a:extLst>
                <a:ext uri="{FF2B5EF4-FFF2-40B4-BE49-F238E27FC236}">
                  <a16:creationId xmlns:a16="http://schemas.microsoft.com/office/drawing/2014/main" id="{C18E5CD9-C6ED-FB6F-9C9F-F34AF7597978}"/>
                </a:ext>
              </a:extLst>
            </p:cNvPr>
            <p:cNvSpPr/>
            <p:nvPr/>
          </p:nvSpPr>
          <p:spPr>
            <a:xfrm>
              <a:off x="0" y="0"/>
              <a:ext cx="962313" cy="37630"/>
            </a:xfrm>
            <a:custGeom>
              <a:avLst/>
              <a:gdLst/>
              <a:ahLst/>
              <a:cxnLst/>
              <a:rect l="l" t="t" r="r" b="b"/>
              <a:pathLst>
                <a:path w="962313" h="37630">
                  <a:moveTo>
                    <a:pt x="0" y="0"/>
                  </a:moveTo>
                  <a:lnTo>
                    <a:pt x="962313" y="0"/>
                  </a:lnTo>
                  <a:lnTo>
                    <a:pt x="962313" y="37630"/>
                  </a:lnTo>
                  <a:lnTo>
                    <a:pt x="0" y="37630"/>
                  </a:lnTo>
                  <a:close/>
                </a:path>
              </a:pathLst>
            </a:custGeom>
            <a:solidFill>
              <a:srgbClr val="D19C26"/>
            </a:solidFill>
          </p:spPr>
          <p:txBody>
            <a:bodyPr/>
            <a:lstStyle/>
            <a:p>
              <a:endParaRPr lang="en-US"/>
            </a:p>
          </p:txBody>
        </p:sp>
        <p:sp>
          <p:nvSpPr>
            <p:cNvPr id="27" name="TextBox 27">
              <a:extLst>
                <a:ext uri="{FF2B5EF4-FFF2-40B4-BE49-F238E27FC236}">
                  <a16:creationId xmlns:a16="http://schemas.microsoft.com/office/drawing/2014/main" id="{D15A948B-EE4E-E685-9BC2-3BBA6BDA4431}"/>
                </a:ext>
              </a:extLst>
            </p:cNvPr>
            <p:cNvSpPr txBox="1"/>
            <p:nvPr/>
          </p:nvSpPr>
          <p:spPr>
            <a:xfrm>
              <a:off x="0" y="-38100"/>
              <a:ext cx="962313" cy="75730"/>
            </a:xfrm>
            <a:prstGeom prst="rect">
              <a:avLst/>
            </a:prstGeom>
          </p:spPr>
          <p:txBody>
            <a:bodyPr lIns="50800" tIns="50800" rIns="50800" bIns="50800" rtlCol="0" anchor="ctr"/>
            <a:lstStyle/>
            <a:p>
              <a:pPr algn="ctr">
                <a:lnSpc>
                  <a:spcPts val="2659"/>
                </a:lnSpc>
                <a:spcBef>
                  <a:spcPct val="0"/>
                </a:spcBef>
              </a:pPr>
              <a:endParaRPr/>
            </a:p>
          </p:txBody>
        </p:sp>
      </p:grpSp>
      <p:pic>
        <p:nvPicPr>
          <p:cNvPr id="4" name="Picture 3" descr="A diagram of different colored circles&#10;&#10;Description automatically generated">
            <a:extLst>
              <a:ext uri="{FF2B5EF4-FFF2-40B4-BE49-F238E27FC236}">
                <a16:creationId xmlns:a16="http://schemas.microsoft.com/office/drawing/2014/main" id="{81C91066-FE7B-AFEA-54C2-2C1E22B5DB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51841" y="1760099"/>
            <a:ext cx="13784317" cy="8184001"/>
          </a:xfrm>
          <a:prstGeom prst="rect">
            <a:avLst/>
          </a:prstGeom>
        </p:spPr>
      </p:pic>
      <p:pic>
        <p:nvPicPr>
          <p:cNvPr id="6" name="Picture 5" descr="A diagram of a graph&#10;&#10;Description automatically generated with medium confidence">
            <a:extLst>
              <a:ext uri="{FF2B5EF4-FFF2-40B4-BE49-F238E27FC236}">
                <a16:creationId xmlns:a16="http://schemas.microsoft.com/office/drawing/2014/main" id="{14FEDA82-E51A-A709-12EC-BD391FCF29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43100" y="12821167"/>
            <a:ext cx="14401800" cy="8476733"/>
          </a:xfrm>
          <a:prstGeom prst="rect">
            <a:avLst/>
          </a:prstGeom>
        </p:spPr>
      </p:pic>
      <p:pic>
        <p:nvPicPr>
          <p:cNvPr id="7" name="Picture 6">
            <a:extLst>
              <a:ext uri="{FF2B5EF4-FFF2-40B4-BE49-F238E27FC236}">
                <a16:creationId xmlns:a16="http://schemas.microsoft.com/office/drawing/2014/main" id="{B4A87BBF-8494-C4C4-A35E-AB1054255DF7}"/>
              </a:ext>
            </a:extLst>
          </p:cNvPr>
          <p:cNvPicPr>
            <a:picLocks noChangeAspect="1"/>
          </p:cNvPicPr>
          <p:nvPr/>
        </p:nvPicPr>
        <p:blipFill>
          <a:blip r:embed="rId5"/>
          <a:stretch>
            <a:fillRect/>
          </a:stretch>
        </p:blipFill>
        <p:spPr>
          <a:xfrm>
            <a:off x="3009900" y="-10020300"/>
            <a:ext cx="12458700" cy="7933242"/>
          </a:xfrm>
          <a:prstGeom prst="rect">
            <a:avLst/>
          </a:prstGeom>
        </p:spPr>
      </p:pic>
    </p:spTree>
    <p:extLst>
      <p:ext uri="{BB962C8B-B14F-4D97-AF65-F5344CB8AC3E}">
        <p14:creationId xmlns:p14="http://schemas.microsoft.com/office/powerpoint/2010/main" val="8568573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EC77363-0B2D-CDDB-2F61-740A84FEE369}"/>
            </a:ext>
          </a:extLst>
        </p:cNvPr>
        <p:cNvGrpSpPr/>
        <p:nvPr/>
      </p:nvGrpSpPr>
      <p:grpSpPr>
        <a:xfrm>
          <a:off x="0" y="0"/>
          <a:ext cx="0" cy="0"/>
          <a:chOff x="0" y="0"/>
          <a:chExt cx="0" cy="0"/>
        </a:xfrm>
      </p:grpSpPr>
      <p:grpSp>
        <p:nvGrpSpPr>
          <p:cNvPr id="8" name="Group 8">
            <a:extLst>
              <a:ext uri="{FF2B5EF4-FFF2-40B4-BE49-F238E27FC236}">
                <a16:creationId xmlns:a16="http://schemas.microsoft.com/office/drawing/2014/main" id="{19FDFDF2-BC50-4629-6E2A-B9992BD90ED8}"/>
              </a:ext>
            </a:extLst>
          </p:cNvPr>
          <p:cNvGrpSpPr/>
          <p:nvPr/>
        </p:nvGrpSpPr>
        <p:grpSpPr>
          <a:xfrm>
            <a:off x="17259300" y="9258300"/>
            <a:ext cx="1028700" cy="1028700"/>
            <a:chOff x="0" y="0"/>
            <a:chExt cx="812800" cy="812800"/>
          </a:xfrm>
        </p:grpSpPr>
        <p:sp>
          <p:nvSpPr>
            <p:cNvPr id="9" name="Freeform 9">
              <a:extLst>
                <a:ext uri="{FF2B5EF4-FFF2-40B4-BE49-F238E27FC236}">
                  <a16:creationId xmlns:a16="http://schemas.microsoft.com/office/drawing/2014/main" id="{7572ED2A-89C7-24C0-3278-F6774FC2DF05}"/>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txBody>
            <a:bodyPr/>
            <a:lstStyle/>
            <a:p>
              <a:endParaRPr lang="en-US"/>
            </a:p>
          </p:txBody>
        </p:sp>
        <p:sp>
          <p:nvSpPr>
            <p:cNvPr id="10" name="TextBox 10">
              <a:extLst>
                <a:ext uri="{FF2B5EF4-FFF2-40B4-BE49-F238E27FC236}">
                  <a16:creationId xmlns:a16="http://schemas.microsoft.com/office/drawing/2014/main" id="{5FBC13F3-010E-CD97-76C7-FEC1384276ED}"/>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a:extLst>
              <a:ext uri="{FF2B5EF4-FFF2-40B4-BE49-F238E27FC236}">
                <a16:creationId xmlns:a16="http://schemas.microsoft.com/office/drawing/2014/main" id="{09F7570B-C750-E5FD-247E-E47BD8F8A1B0}"/>
              </a:ext>
            </a:extLst>
          </p:cNvPr>
          <p:cNvSpPr txBox="1"/>
          <p:nvPr/>
        </p:nvSpPr>
        <p:spPr>
          <a:xfrm>
            <a:off x="17413153" y="9638067"/>
            <a:ext cx="720994" cy="240591"/>
          </a:xfrm>
          <a:prstGeom prst="rect">
            <a:avLst/>
          </a:prstGeom>
        </p:spPr>
        <p:txBody>
          <a:bodyPr lIns="0" tIns="0" rIns="0" bIns="0" rtlCol="0" anchor="t">
            <a:spAutoFit/>
          </a:bodyPr>
          <a:lstStyle/>
          <a:p>
            <a:pPr algn="ctr">
              <a:lnSpc>
                <a:spcPts val="1960"/>
              </a:lnSpc>
              <a:spcBef>
                <a:spcPct val="0"/>
              </a:spcBef>
            </a:pPr>
            <a:r>
              <a:rPr lang="en-US" sz="1400" b="1" dirty="0">
                <a:solidFill>
                  <a:srgbClr val="FFFFFF"/>
                </a:solidFill>
                <a:latin typeface="Open Sans Bold"/>
                <a:ea typeface="Open Sans Bold"/>
                <a:cs typeface="Open Sans Bold"/>
                <a:sym typeface="Open Sans Bold"/>
              </a:rPr>
              <a:t>33</a:t>
            </a:r>
          </a:p>
        </p:txBody>
      </p:sp>
      <p:sp>
        <p:nvSpPr>
          <p:cNvPr id="24" name="TextBox 24">
            <a:extLst>
              <a:ext uri="{FF2B5EF4-FFF2-40B4-BE49-F238E27FC236}">
                <a16:creationId xmlns:a16="http://schemas.microsoft.com/office/drawing/2014/main" id="{66616A36-2592-B1FC-A6B3-47C0EAE8D9BB}"/>
              </a:ext>
            </a:extLst>
          </p:cNvPr>
          <p:cNvSpPr txBox="1"/>
          <p:nvPr/>
        </p:nvSpPr>
        <p:spPr>
          <a:xfrm>
            <a:off x="381000" y="342900"/>
            <a:ext cx="6629400" cy="707886"/>
          </a:xfrm>
          <a:prstGeom prst="rect">
            <a:avLst/>
          </a:prstGeom>
        </p:spPr>
        <p:txBody>
          <a:bodyPr wrap="square" lIns="0" tIns="0" rIns="0" bIns="0" rtlCol="0" anchor="t">
            <a:spAutoFit/>
          </a:bodyPr>
          <a:lstStyle/>
          <a:p>
            <a:pPr algn="l">
              <a:lnSpc>
                <a:spcPts val="5632"/>
              </a:lnSpc>
            </a:pPr>
            <a:r>
              <a:rPr lang="en-US" sz="4400" b="1" dirty="0">
                <a:solidFill>
                  <a:srgbClr val="1F2020"/>
                </a:solidFill>
                <a:latin typeface="Poppins Bold"/>
                <a:ea typeface="Poppins Bold"/>
                <a:cs typeface="Poppins Bold"/>
                <a:sym typeface="Poppins Bold"/>
              </a:rPr>
              <a:t>Model Implementation</a:t>
            </a:r>
          </a:p>
        </p:txBody>
      </p:sp>
      <p:grpSp>
        <p:nvGrpSpPr>
          <p:cNvPr id="25" name="Group 25">
            <a:extLst>
              <a:ext uri="{FF2B5EF4-FFF2-40B4-BE49-F238E27FC236}">
                <a16:creationId xmlns:a16="http://schemas.microsoft.com/office/drawing/2014/main" id="{999D9065-0607-AA14-E713-FAE16909C3D0}"/>
              </a:ext>
            </a:extLst>
          </p:cNvPr>
          <p:cNvGrpSpPr/>
          <p:nvPr/>
        </p:nvGrpSpPr>
        <p:grpSpPr>
          <a:xfrm>
            <a:off x="381000" y="1312253"/>
            <a:ext cx="1217927" cy="47625"/>
            <a:chOff x="0" y="0"/>
            <a:chExt cx="962313" cy="37630"/>
          </a:xfrm>
        </p:grpSpPr>
        <p:sp>
          <p:nvSpPr>
            <p:cNvPr id="26" name="Freeform 26">
              <a:extLst>
                <a:ext uri="{FF2B5EF4-FFF2-40B4-BE49-F238E27FC236}">
                  <a16:creationId xmlns:a16="http://schemas.microsoft.com/office/drawing/2014/main" id="{0B1DBE84-4A88-842A-FD1C-36BCDFE03A9C}"/>
                </a:ext>
              </a:extLst>
            </p:cNvPr>
            <p:cNvSpPr/>
            <p:nvPr/>
          </p:nvSpPr>
          <p:spPr>
            <a:xfrm>
              <a:off x="0" y="0"/>
              <a:ext cx="962313" cy="37630"/>
            </a:xfrm>
            <a:custGeom>
              <a:avLst/>
              <a:gdLst/>
              <a:ahLst/>
              <a:cxnLst/>
              <a:rect l="l" t="t" r="r" b="b"/>
              <a:pathLst>
                <a:path w="962313" h="37630">
                  <a:moveTo>
                    <a:pt x="0" y="0"/>
                  </a:moveTo>
                  <a:lnTo>
                    <a:pt x="962313" y="0"/>
                  </a:lnTo>
                  <a:lnTo>
                    <a:pt x="962313" y="37630"/>
                  </a:lnTo>
                  <a:lnTo>
                    <a:pt x="0" y="37630"/>
                  </a:lnTo>
                  <a:close/>
                </a:path>
              </a:pathLst>
            </a:custGeom>
            <a:solidFill>
              <a:srgbClr val="D19C26"/>
            </a:solidFill>
          </p:spPr>
          <p:txBody>
            <a:bodyPr/>
            <a:lstStyle/>
            <a:p>
              <a:endParaRPr lang="en-US"/>
            </a:p>
          </p:txBody>
        </p:sp>
        <p:sp>
          <p:nvSpPr>
            <p:cNvPr id="27" name="TextBox 27">
              <a:extLst>
                <a:ext uri="{FF2B5EF4-FFF2-40B4-BE49-F238E27FC236}">
                  <a16:creationId xmlns:a16="http://schemas.microsoft.com/office/drawing/2014/main" id="{7D21620C-C9F5-7AB9-1A75-657EB7699066}"/>
                </a:ext>
              </a:extLst>
            </p:cNvPr>
            <p:cNvSpPr txBox="1"/>
            <p:nvPr/>
          </p:nvSpPr>
          <p:spPr>
            <a:xfrm>
              <a:off x="0" y="-38100"/>
              <a:ext cx="962313" cy="75730"/>
            </a:xfrm>
            <a:prstGeom prst="rect">
              <a:avLst/>
            </a:prstGeom>
          </p:spPr>
          <p:txBody>
            <a:bodyPr lIns="50800" tIns="50800" rIns="50800" bIns="50800" rtlCol="0" anchor="ctr"/>
            <a:lstStyle/>
            <a:p>
              <a:pPr algn="ctr">
                <a:lnSpc>
                  <a:spcPts val="2659"/>
                </a:lnSpc>
                <a:spcBef>
                  <a:spcPct val="0"/>
                </a:spcBef>
              </a:pPr>
              <a:endParaRPr/>
            </a:p>
          </p:txBody>
        </p:sp>
      </p:grpSp>
      <p:pic>
        <p:nvPicPr>
          <p:cNvPr id="3" name="Picture 2" descr="A diagram of a graph&#10;&#10;Description automatically generated with medium confidence">
            <a:extLst>
              <a:ext uri="{FF2B5EF4-FFF2-40B4-BE49-F238E27FC236}">
                <a16:creationId xmlns:a16="http://schemas.microsoft.com/office/drawing/2014/main" id="{21809C35-DC3B-D898-EA74-306CECBF9F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3100" y="1562100"/>
            <a:ext cx="14401800" cy="8476733"/>
          </a:xfrm>
          <a:prstGeom prst="rect">
            <a:avLst/>
          </a:prstGeom>
        </p:spPr>
      </p:pic>
      <p:pic>
        <p:nvPicPr>
          <p:cNvPr id="5" name="Picture 4" descr="A diagram of different colored circles&#10;&#10;Description automatically generated">
            <a:extLst>
              <a:ext uri="{FF2B5EF4-FFF2-40B4-BE49-F238E27FC236}">
                <a16:creationId xmlns:a16="http://schemas.microsoft.com/office/drawing/2014/main" id="{24462068-0AB7-D7D1-21D3-BD1FC36A40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51841" y="-9715500"/>
            <a:ext cx="13784317" cy="8184001"/>
          </a:xfrm>
          <a:prstGeom prst="rect">
            <a:avLst/>
          </a:prstGeom>
        </p:spPr>
      </p:pic>
      <p:pic>
        <p:nvPicPr>
          <p:cNvPr id="7" name="Picture 6" descr="A screenshot of a computer program&#10;&#10;Description automatically generated">
            <a:extLst>
              <a:ext uri="{FF2B5EF4-FFF2-40B4-BE49-F238E27FC236}">
                <a16:creationId xmlns:a16="http://schemas.microsoft.com/office/drawing/2014/main" id="{247E32F1-C0BE-14FF-840F-668A5B30557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183600" y="352697"/>
            <a:ext cx="8220415" cy="8510889"/>
          </a:xfrm>
          <a:prstGeom prst="rect">
            <a:avLst/>
          </a:prstGeom>
        </p:spPr>
      </p:pic>
    </p:spTree>
    <p:extLst>
      <p:ext uri="{BB962C8B-B14F-4D97-AF65-F5344CB8AC3E}">
        <p14:creationId xmlns:p14="http://schemas.microsoft.com/office/powerpoint/2010/main" val="2330179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3FC683-015B-F4FE-41AB-227582FF1B29}"/>
            </a:ext>
          </a:extLst>
        </p:cNvPr>
        <p:cNvGrpSpPr/>
        <p:nvPr/>
      </p:nvGrpSpPr>
      <p:grpSpPr>
        <a:xfrm>
          <a:off x="0" y="0"/>
          <a:ext cx="0" cy="0"/>
          <a:chOff x="0" y="0"/>
          <a:chExt cx="0" cy="0"/>
        </a:xfrm>
      </p:grpSpPr>
      <p:grpSp>
        <p:nvGrpSpPr>
          <p:cNvPr id="8" name="Group 8">
            <a:extLst>
              <a:ext uri="{FF2B5EF4-FFF2-40B4-BE49-F238E27FC236}">
                <a16:creationId xmlns:a16="http://schemas.microsoft.com/office/drawing/2014/main" id="{9A0C6D27-E564-B4A1-01C4-BC092EC1FB10}"/>
              </a:ext>
            </a:extLst>
          </p:cNvPr>
          <p:cNvGrpSpPr/>
          <p:nvPr/>
        </p:nvGrpSpPr>
        <p:grpSpPr>
          <a:xfrm>
            <a:off x="17259300" y="9258300"/>
            <a:ext cx="1028700" cy="1028700"/>
            <a:chOff x="0" y="0"/>
            <a:chExt cx="812800" cy="812800"/>
          </a:xfrm>
        </p:grpSpPr>
        <p:sp>
          <p:nvSpPr>
            <p:cNvPr id="9" name="Freeform 9">
              <a:extLst>
                <a:ext uri="{FF2B5EF4-FFF2-40B4-BE49-F238E27FC236}">
                  <a16:creationId xmlns:a16="http://schemas.microsoft.com/office/drawing/2014/main" id="{3C5B2F0B-1402-A74D-4876-9F58284B7D68}"/>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txBody>
            <a:bodyPr/>
            <a:lstStyle/>
            <a:p>
              <a:endParaRPr lang="en-US"/>
            </a:p>
          </p:txBody>
        </p:sp>
        <p:sp>
          <p:nvSpPr>
            <p:cNvPr id="10" name="TextBox 10">
              <a:extLst>
                <a:ext uri="{FF2B5EF4-FFF2-40B4-BE49-F238E27FC236}">
                  <a16:creationId xmlns:a16="http://schemas.microsoft.com/office/drawing/2014/main" id="{603089D5-3C38-63C2-FD92-E5ACCABAEA7C}"/>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a:extLst>
              <a:ext uri="{FF2B5EF4-FFF2-40B4-BE49-F238E27FC236}">
                <a16:creationId xmlns:a16="http://schemas.microsoft.com/office/drawing/2014/main" id="{33FC3B1A-38AE-2E5D-1D93-60C0C36389AD}"/>
              </a:ext>
            </a:extLst>
          </p:cNvPr>
          <p:cNvSpPr txBox="1"/>
          <p:nvPr/>
        </p:nvSpPr>
        <p:spPr>
          <a:xfrm>
            <a:off x="17413153" y="9638067"/>
            <a:ext cx="720994" cy="240591"/>
          </a:xfrm>
          <a:prstGeom prst="rect">
            <a:avLst/>
          </a:prstGeom>
        </p:spPr>
        <p:txBody>
          <a:bodyPr lIns="0" tIns="0" rIns="0" bIns="0" rtlCol="0" anchor="t">
            <a:spAutoFit/>
          </a:bodyPr>
          <a:lstStyle/>
          <a:p>
            <a:pPr algn="ctr">
              <a:lnSpc>
                <a:spcPts val="1960"/>
              </a:lnSpc>
              <a:spcBef>
                <a:spcPct val="0"/>
              </a:spcBef>
            </a:pPr>
            <a:r>
              <a:rPr lang="en-US" sz="1400" b="1" dirty="0">
                <a:solidFill>
                  <a:srgbClr val="FFFFFF"/>
                </a:solidFill>
                <a:latin typeface="Open Sans Bold"/>
                <a:ea typeface="Open Sans Bold"/>
                <a:cs typeface="Open Sans Bold"/>
                <a:sym typeface="Open Sans Bold"/>
              </a:rPr>
              <a:t>34</a:t>
            </a:r>
          </a:p>
        </p:txBody>
      </p:sp>
      <p:sp>
        <p:nvSpPr>
          <p:cNvPr id="24" name="TextBox 24">
            <a:extLst>
              <a:ext uri="{FF2B5EF4-FFF2-40B4-BE49-F238E27FC236}">
                <a16:creationId xmlns:a16="http://schemas.microsoft.com/office/drawing/2014/main" id="{DF7B0760-D5AC-67E2-7A0E-B8E05DB2C3BE}"/>
              </a:ext>
            </a:extLst>
          </p:cNvPr>
          <p:cNvSpPr txBox="1"/>
          <p:nvPr/>
        </p:nvSpPr>
        <p:spPr>
          <a:xfrm>
            <a:off x="381000" y="342900"/>
            <a:ext cx="6629400" cy="707886"/>
          </a:xfrm>
          <a:prstGeom prst="rect">
            <a:avLst/>
          </a:prstGeom>
        </p:spPr>
        <p:txBody>
          <a:bodyPr wrap="square" lIns="0" tIns="0" rIns="0" bIns="0" rtlCol="0" anchor="t">
            <a:spAutoFit/>
          </a:bodyPr>
          <a:lstStyle/>
          <a:p>
            <a:pPr algn="l">
              <a:lnSpc>
                <a:spcPts val="5632"/>
              </a:lnSpc>
            </a:pPr>
            <a:r>
              <a:rPr lang="en-US" sz="4400" b="1" dirty="0">
                <a:solidFill>
                  <a:srgbClr val="1F2020"/>
                </a:solidFill>
                <a:latin typeface="Poppins Bold"/>
                <a:ea typeface="Poppins Bold"/>
                <a:cs typeface="Poppins Bold"/>
                <a:sym typeface="Poppins Bold"/>
              </a:rPr>
              <a:t>Model Implementation</a:t>
            </a:r>
          </a:p>
        </p:txBody>
      </p:sp>
      <p:grpSp>
        <p:nvGrpSpPr>
          <p:cNvPr id="25" name="Group 25">
            <a:extLst>
              <a:ext uri="{FF2B5EF4-FFF2-40B4-BE49-F238E27FC236}">
                <a16:creationId xmlns:a16="http://schemas.microsoft.com/office/drawing/2014/main" id="{977C5B91-4145-C978-D6C4-3B2ED9995083}"/>
              </a:ext>
            </a:extLst>
          </p:cNvPr>
          <p:cNvGrpSpPr/>
          <p:nvPr/>
        </p:nvGrpSpPr>
        <p:grpSpPr>
          <a:xfrm>
            <a:off x="381000" y="1312253"/>
            <a:ext cx="1217927" cy="47625"/>
            <a:chOff x="0" y="0"/>
            <a:chExt cx="962313" cy="37630"/>
          </a:xfrm>
        </p:grpSpPr>
        <p:sp>
          <p:nvSpPr>
            <p:cNvPr id="26" name="Freeform 26">
              <a:extLst>
                <a:ext uri="{FF2B5EF4-FFF2-40B4-BE49-F238E27FC236}">
                  <a16:creationId xmlns:a16="http://schemas.microsoft.com/office/drawing/2014/main" id="{B0894D53-CA2A-C6F1-EB29-7F72509BF503}"/>
                </a:ext>
              </a:extLst>
            </p:cNvPr>
            <p:cNvSpPr/>
            <p:nvPr/>
          </p:nvSpPr>
          <p:spPr>
            <a:xfrm>
              <a:off x="0" y="0"/>
              <a:ext cx="962313" cy="37630"/>
            </a:xfrm>
            <a:custGeom>
              <a:avLst/>
              <a:gdLst/>
              <a:ahLst/>
              <a:cxnLst/>
              <a:rect l="l" t="t" r="r" b="b"/>
              <a:pathLst>
                <a:path w="962313" h="37630">
                  <a:moveTo>
                    <a:pt x="0" y="0"/>
                  </a:moveTo>
                  <a:lnTo>
                    <a:pt x="962313" y="0"/>
                  </a:lnTo>
                  <a:lnTo>
                    <a:pt x="962313" y="37630"/>
                  </a:lnTo>
                  <a:lnTo>
                    <a:pt x="0" y="37630"/>
                  </a:lnTo>
                  <a:close/>
                </a:path>
              </a:pathLst>
            </a:custGeom>
            <a:solidFill>
              <a:srgbClr val="D19C26"/>
            </a:solidFill>
          </p:spPr>
          <p:txBody>
            <a:bodyPr/>
            <a:lstStyle/>
            <a:p>
              <a:endParaRPr lang="en-US"/>
            </a:p>
          </p:txBody>
        </p:sp>
        <p:sp>
          <p:nvSpPr>
            <p:cNvPr id="27" name="TextBox 27">
              <a:extLst>
                <a:ext uri="{FF2B5EF4-FFF2-40B4-BE49-F238E27FC236}">
                  <a16:creationId xmlns:a16="http://schemas.microsoft.com/office/drawing/2014/main" id="{0A69F796-1BD3-54DE-9769-75AE31822ACD}"/>
                </a:ext>
              </a:extLst>
            </p:cNvPr>
            <p:cNvSpPr txBox="1"/>
            <p:nvPr/>
          </p:nvSpPr>
          <p:spPr>
            <a:xfrm>
              <a:off x="0" y="-38100"/>
              <a:ext cx="962313" cy="75730"/>
            </a:xfrm>
            <a:prstGeom prst="rect">
              <a:avLst/>
            </a:prstGeom>
          </p:spPr>
          <p:txBody>
            <a:bodyPr lIns="50800" tIns="50800" rIns="50800" bIns="50800" rtlCol="0" anchor="ctr"/>
            <a:lstStyle/>
            <a:p>
              <a:pPr algn="ctr">
                <a:lnSpc>
                  <a:spcPts val="2659"/>
                </a:lnSpc>
                <a:spcBef>
                  <a:spcPct val="0"/>
                </a:spcBef>
              </a:pPr>
              <a:endParaRPr/>
            </a:p>
          </p:txBody>
        </p:sp>
      </p:grpSp>
      <p:pic>
        <p:nvPicPr>
          <p:cNvPr id="3" name="Picture 2" descr="A screenshot of a computer program&#10;&#10;Description automatically generated">
            <a:extLst>
              <a:ext uri="{FF2B5EF4-FFF2-40B4-BE49-F238E27FC236}">
                <a16:creationId xmlns:a16="http://schemas.microsoft.com/office/drawing/2014/main" id="{C12B7FD1-726C-5BBB-55FE-4B9030E1724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00285" y="1509411"/>
            <a:ext cx="8220415" cy="8510889"/>
          </a:xfrm>
          <a:prstGeom prst="rect">
            <a:avLst/>
          </a:prstGeom>
        </p:spPr>
      </p:pic>
      <p:pic>
        <p:nvPicPr>
          <p:cNvPr id="6" name="Picture 5" descr="A graph of different colored bars&#10;&#10;Description automatically generated">
            <a:extLst>
              <a:ext uri="{FF2B5EF4-FFF2-40B4-BE49-F238E27FC236}">
                <a16:creationId xmlns:a16="http://schemas.microsoft.com/office/drawing/2014/main" id="{63F84E0B-834C-3E57-C13F-858B89A471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35485" y="1423686"/>
            <a:ext cx="13106400" cy="8197129"/>
          </a:xfrm>
          <a:prstGeom prst="rect">
            <a:avLst/>
          </a:prstGeom>
        </p:spPr>
      </p:pic>
      <p:pic>
        <p:nvPicPr>
          <p:cNvPr id="7" name="Picture 6" descr="A diagram of a graph&#10;&#10;Description automatically generated with medium confidence">
            <a:extLst>
              <a:ext uri="{FF2B5EF4-FFF2-40B4-BE49-F238E27FC236}">
                <a16:creationId xmlns:a16="http://schemas.microsoft.com/office/drawing/2014/main" id="{CDB147C0-1B28-E3F2-E957-D2435872DDE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15900" y="5443"/>
            <a:ext cx="14401800" cy="8476733"/>
          </a:xfrm>
          <a:prstGeom prst="rect">
            <a:avLst/>
          </a:prstGeom>
        </p:spPr>
      </p:pic>
    </p:spTree>
    <p:extLst>
      <p:ext uri="{BB962C8B-B14F-4D97-AF65-F5344CB8AC3E}">
        <p14:creationId xmlns:p14="http://schemas.microsoft.com/office/powerpoint/2010/main" val="3413268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F45E0C-BFF4-A350-7140-E76F0BA897A5}"/>
            </a:ext>
          </a:extLst>
        </p:cNvPr>
        <p:cNvGrpSpPr/>
        <p:nvPr/>
      </p:nvGrpSpPr>
      <p:grpSpPr>
        <a:xfrm>
          <a:off x="0" y="0"/>
          <a:ext cx="0" cy="0"/>
          <a:chOff x="0" y="0"/>
          <a:chExt cx="0" cy="0"/>
        </a:xfrm>
      </p:grpSpPr>
      <p:grpSp>
        <p:nvGrpSpPr>
          <p:cNvPr id="8" name="Group 8">
            <a:extLst>
              <a:ext uri="{FF2B5EF4-FFF2-40B4-BE49-F238E27FC236}">
                <a16:creationId xmlns:a16="http://schemas.microsoft.com/office/drawing/2014/main" id="{3ED0A215-48DA-9AC9-5E97-67A8A76DFA5F}"/>
              </a:ext>
            </a:extLst>
          </p:cNvPr>
          <p:cNvGrpSpPr/>
          <p:nvPr/>
        </p:nvGrpSpPr>
        <p:grpSpPr>
          <a:xfrm>
            <a:off x="17259300" y="9258300"/>
            <a:ext cx="1028700" cy="1028700"/>
            <a:chOff x="0" y="0"/>
            <a:chExt cx="812800" cy="812800"/>
          </a:xfrm>
        </p:grpSpPr>
        <p:sp>
          <p:nvSpPr>
            <p:cNvPr id="9" name="Freeform 9">
              <a:extLst>
                <a:ext uri="{FF2B5EF4-FFF2-40B4-BE49-F238E27FC236}">
                  <a16:creationId xmlns:a16="http://schemas.microsoft.com/office/drawing/2014/main" id="{7C8BAC5E-D723-B742-D13D-4B61478F48D9}"/>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txBody>
            <a:bodyPr/>
            <a:lstStyle/>
            <a:p>
              <a:endParaRPr lang="en-US"/>
            </a:p>
          </p:txBody>
        </p:sp>
        <p:sp>
          <p:nvSpPr>
            <p:cNvPr id="10" name="TextBox 10">
              <a:extLst>
                <a:ext uri="{FF2B5EF4-FFF2-40B4-BE49-F238E27FC236}">
                  <a16:creationId xmlns:a16="http://schemas.microsoft.com/office/drawing/2014/main" id="{5D71E599-9CC7-E2B2-4820-44ACE3828822}"/>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a:extLst>
              <a:ext uri="{FF2B5EF4-FFF2-40B4-BE49-F238E27FC236}">
                <a16:creationId xmlns:a16="http://schemas.microsoft.com/office/drawing/2014/main" id="{29E37B50-1D07-473F-08F7-D415E91DF431}"/>
              </a:ext>
            </a:extLst>
          </p:cNvPr>
          <p:cNvSpPr txBox="1"/>
          <p:nvPr/>
        </p:nvSpPr>
        <p:spPr>
          <a:xfrm>
            <a:off x="17413153" y="9638067"/>
            <a:ext cx="720994" cy="240591"/>
          </a:xfrm>
          <a:prstGeom prst="rect">
            <a:avLst/>
          </a:prstGeom>
        </p:spPr>
        <p:txBody>
          <a:bodyPr lIns="0" tIns="0" rIns="0" bIns="0" rtlCol="0" anchor="t">
            <a:spAutoFit/>
          </a:bodyPr>
          <a:lstStyle/>
          <a:p>
            <a:pPr algn="ctr">
              <a:lnSpc>
                <a:spcPts val="1960"/>
              </a:lnSpc>
              <a:spcBef>
                <a:spcPct val="0"/>
              </a:spcBef>
            </a:pPr>
            <a:r>
              <a:rPr lang="en-US" sz="1400" b="1" dirty="0">
                <a:solidFill>
                  <a:srgbClr val="FFFFFF"/>
                </a:solidFill>
                <a:latin typeface="Open Sans Bold"/>
                <a:ea typeface="Open Sans Bold"/>
                <a:cs typeface="Open Sans Bold"/>
                <a:sym typeface="Open Sans Bold"/>
              </a:rPr>
              <a:t>35</a:t>
            </a:r>
          </a:p>
        </p:txBody>
      </p:sp>
      <p:sp>
        <p:nvSpPr>
          <p:cNvPr id="24" name="TextBox 24">
            <a:extLst>
              <a:ext uri="{FF2B5EF4-FFF2-40B4-BE49-F238E27FC236}">
                <a16:creationId xmlns:a16="http://schemas.microsoft.com/office/drawing/2014/main" id="{C45FA15E-B08A-4E0B-EC23-19DAE590EC36}"/>
              </a:ext>
            </a:extLst>
          </p:cNvPr>
          <p:cNvSpPr txBox="1"/>
          <p:nvPr/>
        </p:nvSpPr>
        <p:spPr>
          <a:xfrm>
            <a:off x="381000" y="342900"/>
            <a:ext cx="6629400" cy="707886"/>
          </a:xfrm>
          <a:prstGeom prst="rect">
            <a:avLst/>
          </a:prstGeom>
        </p:spPr>
        <p:txBody>
          <a:bodyPr wrap="square" lIns="0" tIns="0" rIns="0" bIns="0" rtlCol="0" anchor="t">
            <a:spAutoFit/>
          </a:bodyPr>
          <a:lstStyle/>
          <a:p>
            <a:pPr algn="l">
              <a:lnSpc>
                <a:spcPts val="5632"/>
              </a:lnSpc>
            </a:pPr>
            <a:r>
              <a:rPr lang="en-US" sz="4400" b="1" dirty="0">
                <a:solidFill>
                  <a:srgbClr val="1F2020"/>
                </a:solidFill>
                <a:latin typeface="Poppins Bold"/>
                <a:ea typeface="Poppins Bold"/>
                <a:cs typeface="Poppins Bold"/>
                <a:sym typeface="Poppins Bold"/>
              </a:rPr>
              <a:t>Model Implementation</a:t>
            </a:r>
          </a:p>
        </p:txBody>
      </p:sp>
      <p:grpSp>
        <p:nvGrpSpPr>
          <p:cNvPr id="25" name="Group 25">
            <a:extLst>
              <a:ext uri="{FF2B5EF4-FFF2-40B4-BE49-F238E27FC236}">
                <a16:creationId xmlns:a16="http://schemas.microsoft.com/office/drawing/2014/main" id="{6A934F5A-1D02-90ED-9D31-CC23B09D893E}"/>
              </a:ext>
            </a:extLst>
          </p:cNvPr>
          <p:cNvGrpSpPr/>
          <p:nvPr/>
        </p:nvGrpSpPr>
        <p:grpSpPr>
          <a:xfrm>
            <a:off x="381000" y="1312253"/>
            <a:ext cx="1217927" cy="47625"/>
            <a:chOff x="0" y="0"/>
            <a:chExt cx="962313" cy="37630"/>
          </a:xfrm>
        </p:grpSpPr>
        <p:sp>
          <p:nvSpPr>
            <p:cNvPr id="26" name="Freeform 26">
              <a:extLst>
                <a:ext uri="{FF2B5EF4-FFF2-40B4-BE49-F238E27FC236}">
                  <a16:creationId xmlns:a16="http://schemas.microsoft.com/office/drawing/2014/main" id="{5979663C-B1A3-6D4F-38BF-08DFEC88983B}"/>
                </a:ext>
              </a:extLst>
            </p:cNvPr>
            <p:cNvSpPr/>
            <p:nvPr/>
          </p:nvSpPr>
          <p:spPr>
            <a:xfrm>
              <a:off x="0" y="0"/>
              <a:ext cx="962313" cy="37630"/>
            </a:xfrm>
            <a:custGeom>
              <a:avLst/>
              <a:gdLst/>
              <a:ahLst/>
              <a:cxnLst/>
              <a:rect l="l" t="t" r="r" b="b"/>
              <a:pathLst>
                <a:path w="962313" h="37630">
                  <a:moveTo>
                    <a:pt x="0" y="0"/>
                  </a:moveTo>
                  <a:lnTo>
                    <a:pt x="962313" y="0"/>
                  </a:lnTo>
                  <a:lnTo>
                    <a:pt x="962313" y="37630"/>
                  </a:lnTo>
                  <a:lnTo>
                    <a:pt x="0" y="37630"/>
                  </a:lnTo>
                  <a:close/>
                </a:path>
              </a:pathLst>
            </a:custGeom>
            <a:solidFill>
              <a:srgbClr val="D19C26"/>
            </a:solidFill>
          </p:spPr>
          <p:txBody>
            <a:bodyPr/>
            <a:lstStyle/>
            <a:p>
              <a:endParaRPr lang="en-US"/>
            </a:p>
          </p:txBody>
        </p:sp>
        <p:sp>
          <p:nvSpPr>
            <p:cNvPr id="27" name="TextBox 27">
              <a:extLst>
                <a:ext uri="{FF2B5EF4-FFF2-40B4-BE49-F238E27FC236}">
                  <a16:creationId xmlns:a16="http://schemas.microsoft.com/office/drawing/2014/main" id="{DF043D4A-A123-40DC-6691-3530AEF23959}"/>
                </a:ext>
              </a:extLst>
            </p:cNvPr>
            <p:cNvSpPr txBox="1"/>
            <p:nvPr/>
          </p:nvSpPr>
          <p:spPr>
            <a:xfrm>
              <a:off x="0" y="-38100"/>
              <a:ext cx="962313" cy="75730"/>
            </a:xfrm>
            <a:prstGeom prst="rect">
              <a:avLst/>
            </a:prstGeom>
          </p:spPr>
          <p:txBody>
            <a:bodyPr lIns="50800" tIns="50800" rIns="50800" bIns="50800" rtlCol="0" anchor="ctr"/>
            <a:lstStyle/>
            <a:p>
              <a:pPr algn="ctr">
                <a:lnSpc>
                  <a:spcPts val="2659"/>
                </a:lnSpc>
                <a:spcBef>
                  <a:spcPct val="0"/>
                </a:spcBef>
              </a:pPr>
              <a:endParaRPr/>
            </a:p>
          </p:txBody>
        </p:sp>
      </p:grpSp>
      <p:pic>
        <p:nvPicPr>
          <p:cNvPr id="3" name="Picture 2" descr="A graph of different colored bars&#10;&#10;Description automatically generated">
            <a:extLst>
              <a:ext uri="{FF2B5EF4-FFF2-40B4-BE49-F238E27FC236}">
                <a16:creationId xmlns:a16="http://schemas.microsoft.com/office/drawing/2014/main" id="{6EB8E823-8F8D-E23E-D34D-8A43814FF6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1766678"/>
            <a:ext cx="13106400" cy="8197129"/>
          </a:xfrm>
          <a:prstGeom prst="rect">
            <a:avLst/>
          </a:prstGeom>
        </p:spPr>
      </p:pic>
      <p:pic>
        <p:nvPicPr>
          <p:cNvPr id="5" name="Picture 4" descr="A screenshot of a computer program&#10;&#10;Description automatically generated">
            <a:extLst>
              <a:ext uri="{FF2B5EF4-FFF2-40B4-BE49-F238E27FC236}">
                <a16:creationId xmlns:a16="http://schemas.microsoft.com/office/drawing/2014/main" id="{C33A7228-9E94-3180-F466-DDAB89302F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201400" y="1367769"/>
            <a:ext cx="8220415" cy="8510889"/>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085CAE90-20C4-876B-A225-7F213769F46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1440435" y="838408"/>
            <a:ext cx="8476172" cy="8610183"/>
          </a:xfrm>
          <a:prstGeom prst="rect">
            <a:avLst/>
          </a:prstGeom>
        </p:spPr>
      </p:pic>
    </p:spTree>
    <p:extLst>
      <p:ext uri="{BB962C8B-B14F-4D97-AF65-F5344CB8AC3E}">
        <p14:creationId xmlns:p14="http://schemas.microsoft.com/office/powerpoint/2010/main" val="33805455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105F51-6B9E-7A21-71E9-BE0E74512464}"/>
            </a:ext>
          </a:extLst>
        </p:cNvPr>
        <p:cNvGrpSpPr/>
        <p:nvPr/>
      </p:nvGrpSpPr>
      <p:grpSpPr>
        <a:xfrm>
          <a:off x="0" y="0"/>
          <a:ext cx="0" cy="0"/>
          <a:chOff x="0" y="0"/>
          <a:chExt cx="0" cy="0"/>
        </a:xfrm>
      </p:grpSpPr>
      <p:grpSp>
        <p:nvGrpSpPr>
          <p:cNvPr id="8" name="Group 8">
            <a:extLst>
              <a:ext uri="{FF2B5EF4-FFF2-40B4-BE49-F238E27FC236}">
                <a16:creationId xmlns:a16="http://schemas.microsoft.com/office/drawing/2014/main" id="{7E22677A-A9DD-BF89-D347-73962ECA85E4}"/>
              </a:ext>
            </a:extLst>
          </p:cNvPr>
          <p:cNvGrpSpPr/>
          <p:nvPr/>
        </p:nvGrpSpPr>
        <p:grpSpPr>
          <a:xfrm>
            <a:off x="17259300" y="9258300"/>
            <a:ext cx="1028700" cy="1028700"/>
            <a:chOff x="0" y="0"/>
            <a:chExt cx="812800" cy="812800"/>
          </a:xfrm>
        </p:grpSpPr>
        <p:sp>
          <p:nvSpPr>
            <p:cNvPr id="9" name="Freeform 9">
              <a:extLst>
                <a:ext uri="{FF2B5EF4-FFF2-40B4-BE49-F238E27FC236}">
                  <a16:creationId xmlns:a16="http://schemas.microsoft.com/office/drawing/2014/main" id="{F18D9FC4-5713-A9C7-3D98-522C42674079}"/>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txBody>
            <a:bodyPr/>
            <a:lstStyle/>
            <a:p>
              <a:endParaRPr lang="en-US"/>
            </a:p>
          </p:txBody>
        </p:sp>
        <p:sp>
          <p:nvSpPr>
            <p:cNvPr id="10" name="TextBox 10">
              <a:extLst>
                <a:ext uri="{FF2B5EF4-FFF2-40B4-BE49-F238E27FC236}">
                  <a16:creationId xmlns:a16="http://schemas.microsoft.com/office/drawing/2014/main" id="{F070D82C-46F4-AD13-6E03-4FB0B754D750}"/>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a:extLst>
              <a:ext uri="{FF2B5EF4-FFF2-40B4-BE49-F238E27FC236}">
                <a16:creationId xmlns:a16="http://schemas.microsoft.com/office/drawing/2014/main" id="{F96E8F72-7ABD-33C9-F23E-D81ED5EFA3E7}"/>
              </a:ext>
            </a:extLst>
          </p:cNvPr>
          <p:cNvSpPr txBox="1"/>
          <p:nvPr/>
        </p:nvSpPr>
        <p:spPr>
          <a:xfrm>
            <a:off x="17413153" y="9638067"/>
            <a:ext cx="720994" cy="240591"/>
          </a:xfrm>
          <a:prstGeom prst="rect">
            <a:avLst/>
          </a:prstGeom>
        </p:spPr>
        <p:txBody>
          <a:bodyPr lIns="0" tIns="0" rIns="0" bIns="0" rtlCol="0" anchor="t">
            <a:spAutoFit/>
          </a:bodyPr>
          <a:lstStyle/>
          <a:p>
            <a:pPr algn="ctr">
              <a:lnSpc>
                <a:spcPts val="1960"/>
              </a:lnSpc>
              <a:spcBef>
                <a:spcPct val="0"/>
              </a:spcBef>
            </a:pPr>
            <a:r>
              <a:rPr lang="en-US" sz="1400" b="1" dirty="0">
                <a:solidFill>
                  <a:srgbClr val="FFFFFF"/>
                </a:solidFill>
                <a:latin typeface="Open Sans Bold"/>
                <a:ea typeface="Open Sans Bold"/>
                <a:cs typeface="Open Sans Bold"/>
                <a:sym typeface="Open Sans Bold"/>
              </a:rPr>
              <a:t>36</a:t>
            </a:r>
          </a:p>
        </p:txBody>
      </p:sp>
      <p:sp>
        <p:nvSpPr>
          <p:cNvPr id="24" name="TextBox 24">
            <a:extLst>
              <a:ext uri="{FF2B5EF4-FFF2-40B4-BE49-F238E27FC236}">
                <a16:creationId xmlns:a16="http://schemas.microsoft.com/office/drawing/2014/main" id="{6FAA8B4E-D0C8-6444-152F-5BA74ED8DA69}"/>
              </a:ext>
            </a:extLst>
          </p:cNvPr>
          <p:cNvSpPr txBox="1"/>
          <p:nvPr/>
        </p:nvSpPr>
        <p:spPr>
          <a:xfrm>
            <a:off x="381000" y="342900"/>
            <a:ext cx="6629400" cy="707886"/>
          </a:xfrm>
          <a:prstGeom prst="rect">
            <a:avLst/>
          </a:prstGeom>
        </p:spPr>
        <p:txBody>
          <a:bodyPr wrap="square" lIns="0" tIns="0" rIns="0" bIns="0" rtlCol="0" anchor="t">
            <a:spAutoFit/>
          </a:bodyPr>
          <a:lstStyle/>
          <a:p>
            <a:pPr algn="l">
              <a:lnSpc>
                <a:spcPts val="5632"/>
              </a:lnSpc>
            </a:pPr>
            <a:r>
              <a:rPr lang="en-US" sz="4400" b="1" dirty="0">
                <a:solidFill>
                  <a:srgbClr val="1F2020"/>
                </a:solidFill>
                <a:latin typeface="Poppins Bold"/>
                <a:ea typeface="Poppins Bold"/>
                <a:cs typeface="Poppins Bold"/>
                <a:sym typeface="Poppins Bold"/>
              </a:rPr>
              <a:t>Model Implementation</a:t>
            </a:r>
          </a:p>
        </p:txBody>
      </p:sp>
      <p:grpSp>
        <p:nvGrpSpPr>
          <p:cNvPr id="25" name="Group 25">
            <a:extLst>
              <a:ext uri="{FF2B5EF4-FFF2-40B4-BE49-F238E27FC236}">
                <a16:creationId xmlns:a16="http://schemas.microsoft.com/office/drawing/2014/main" id="{AE352875-C45A-BBF4-73F6-C8FE74F37880}"/>
              </a:ext>
            </a:extLst>
          </p:cNvPr>
          <p:cNvGrpSpPr/>
          <p:nvPr/>
        </p:nvGrpSpPr>
        <p:grpSpPr>
          <a:xfrm>
            <a:off x="381000" y="1312253"/>
            <a:ext cx="1217927" cy="47625"/>
            <a:chOff x="0" y="0"/>
            <a:chExt cx="962313" cy="37630"/>
          </a:xfrm>
        </p:grpSpPr>
        <p:sp>
          <p:nvSpPr>
            <p:cNvPr id="26" name="Freeform 26">
              <a:extLst>
                <a:ext uri="{FF2B5EF4-FFF2-40B4-BE49-F238E27FC236}">
                  <a16:creationId xmlns:a16="http://schemas.microsoft.com/office/drawing/2014/main" id="{B4C87DE1-06BD-BC1B-306F-AA1DD426D931}"/>
                </a:ext>
              </a:extLst>
            </p:cNvPr>
            <p:cNvSpPr/>
            <p:nvPr/>
          </p:nvSpPr>
          <p:spPr>
            <a:xfrm>
              <a:off x="0" y="0"/>
              <a:ext cx="962313" cy="37630"/>
            </a:xfrm>
            <a:custGeom>
              <a:avLst/>
              <a:gdLst/>
              <a:ahLst/>
              <a:cxnLst/>
              <a:rect l="l" t="t" r="r" b="b"/>
              <a:pathLst>
                <a:path w="962313" h="37630">
                  <a:moveTo>
                    <a:pt x="0" y="0"/>
                  </a:moveTo>
                  <a:lnTo>
                    <a:pt x="962313" y="0"/>
                  </a:lnTo>
                  <a:lnTo>
                    <a:pt x="962313" y="37630"/>
                  </a:lnTo>
                  <a:lnTo>
                    <a:pt x="0" y="37630"/>
                  </a:lnTo>
                  <a:close/>
                </a:path>
              </a:pathLst>
            </a:custGeom>
            <a:solidFill>
              <a:srgbClr val="D19C26"/>
            </a:solidFill>
          </p:spPr>
          <p:txBody>
            <a:bodyPr/>
            <a:lstStyle/>
            <a:p>
              <a:endParaRPr lang="en-US"/>
            </a:p>
          </p:txBody>
        </p:sp>
        <p:sp>
          <p:nvSpPr>
            <p:cNvPr id="27" name="TextBox 27">
              <a:extLst>
                <a:ext uri="{FF2B5EF4-FFF2-40B4-BE49-F238E27FC236}">
                  <a16:creationId xmlns:a16="http://schemas.microsoft.com/office/drawing/2014/main" id="{2D45EBC8-BC2C-4ED1-5126-3D3D5F381831}"/>
                </a:ext>
              </a:extLst>
            </p:cNvPr>
            <p:cNvSpPr txBox="1"/>
            <p:nvPr/>
          </p:nvSpPr>
          <p:spPr>
            <a:xfrm>
              <a:off x="0" y="-38100"/>
              <a:ext cx="962313" cy="75730"/>
            </a:xfrm>
            <a:prstGeom prst="rect">
              <a:avLst/>
            </a:prstGeom>
          </p:spPr>
          <p:txBody>
            <a:bodyPr lIns="50800" tIns="50800" rIns="50800" bIns="50800" rtlCol="0" anchor="ctr"/>
            <a:lstStyle/>
            <a:p>
              <a:pPr algn="ctr">
                <a:lnSpc>
                  <a:spcPts val="2659"/>
                </a:lnSpc>
                <a:spcBef>
                  <a:spcPct val="0"/>
                </a:spcBef>
              </a:pPr>
              <a:endParaRPr/>
            </a:p>
          </p:txBody>
        </p:sp>
      </p:grpSp>
      <p:pic>
        <p:nvPicPr>
          <p:cNvPr id="4" name="Picture 3" descr="A screenshot of a computer&#10;&#10;Description automatically generated">
            <a:extLst>
              <a:ext uri="{FF2B5EF4-FFF2-40B4-BE49-F238E27FC236}">
                <a16:creationId xmlns:a16="http://schemas.microsoft.com/office/drawing/2014/main" id="{CD828AC4-6DA4-B7FC-272D-8F0F82F9EC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81575" y="1486317"/>
            <a:ext cx="8476172" cy="8610183"/>
          </a:xfrm>
          <a:prstGeom prst="rect">
            <a:avLst/>
          </a:prstGeom>
        </p:spPr>
      </p:pic>
      <p:pic>
        <p:nvPicPr>
          <p:cNvPr id="5" name="Picture 4" descr="A graph of different colored bars&#10;&#10;Description automatically generated">
            <a:extLst>
              <a:ext uri="{FF2B5EF4-FFF2-40B4-BE49-F238E27FC236}">
                <a16:creationId xmlns:a16="http://schemas.microsoft.com/office/drawing/2014/main" id="{962E3EC6-6FE3-9934-37B4-29A10736B90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240000" y="1070696"/>
            <a:ext cx="13106400" cy="8197129"/>
          </a:xfrm>
          <a:prstGeom prst="rect">
            <a:avLst/>
          </a:prstGeom>
        </p:spPr>
      </p:pic>
      <p:pic>
        <p:nvPicPr>
          <p:cNvPr id="6" name="Picture 5" descr="A graph of a number of different types of minerals&#10;&#10;Description automatically generated with medium confidence">
            <a:extLst>
              <a:ext uri="{FF2B5EF4-FFF2-40B4-BE49-F238E27FC236}">
                <a16:creationId xmlns:a16="http://schemas.microsoft.com/office/drawing/2014/main" id="{8A749E1F-2C04-BB94-5B5B-E21490EFEEE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88200" y="668268"/>
            <a:ext cx="13335000" cy="8563618"/>
          </a:xfrm>
          <a:prstGeom prst="rect">
            <a:avLst/>
          </a:prstGeom>
        </p:spPr>
      </p:pic>
    </p:spTree>
    <p:extLst>
      <p:ext uri="{BB962C8B-B14F-4D97-AF65-F5344CB8AC3E}">
        <p14:creationId xmlns:p14="http://schemas.microsoft.com/office/powerpoint/2010/main" val="1619156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F35D49-2B13-EBF2-9A9C-6722162C79A7}"/>
            </a:ext>
          </a:extLst>
        </p:cNvPr>
        <p:cNvGrpSpPr/>
        <p:nvPr/>
      </p:nvGrpSpPr>
      <p:grpSpPr>
        <a:xfrm>
          <a:off x="0" y="0"/>
          <a:ext cx="0" cy="0"/>
          <a:chOff x="0" y="0"/>
          <a:chExt cx="0" cy="0"/>
        </a:xfrm>
      </p:grpSpPr>
      <p:grpSp>
        <p:nvGrpSpPr>
          <p:cNvPr id="8" name="Group 8">
            <a:extLst>
              <a:ext uri="{FF2B5EF4-FFF2-40B4-BE49-F238E27FC236}">
                <a16:creationId xmlns:a16="http://schemas.microsoft.com/office/drawing/2014/main" id="{FBD0682E-E555-504D-222C-B20CCBE2A96D}"/>
              </a:ext>
            </a:extLst>
          </p:cNvPr>
          <p:cNvGrpSpPr/>
          <p:nvPr/>
        </p:nvGrpSpPr>
        <p:grpSpPr>
          <a:xfrm>
            <a:off x="17259300" y="9258300"/>
            <a:ext cx="1028700" cy="1028700"/>
            <a:chOff x="0" y="0"/>
            <a:chExt cx="812800" cy="812800"/>
          </a:xfrm>
        </p:grpSpPr>
        <p:sp>
          <p:nvSpPr>
            <p:cNvPr id="9" name="Freeform 9">
              <a:extLst>
                <a:ext uri="{FF2B5EF4-FFF2-40B4-BE49-F238E27FC236}">
                  <a16:creationId xmlns:a16="http://schemas.microsoft.com/office/drawing/2014/main" id="{A2364EB5-902F-A5A3-EF1E-D20BBEAC94E1}"/>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txBody>
            <a:bodyPr/>
            <a:lstStyle/>
            <a:p>
              <a:endParaRPr lang="en-US"/>
            </a:p>
          </p:txBody>
        </p:sp>
        <p:sp>
          <p:nvSpPr>
            <p:cNvPr id="10" name="TextBox 10">
              <a:extLst>
                <a:ext uri="{FF2B5EF4-FFF2-40B4-BE49-F238E27FC236}">
                  <a16:creationId xmlns:a16="http://schemas.microsoft.com/office/drawing/2014/main" id="{229E4E16-3E2E-21D7-0290-BBF984D4530D}"/>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a:extLst>
              <a:ext uri="{FF2B5EF4-FFF2-40B4-BE49-F238E27FC236}">
                <a16:creationId xmlns:a16="http://schemas.microsoft.com/office/drawing/2014/main" id="{1930048D-4C39-F0EA-EA2E-047FE79DF4EA}"/>
              </a:ext>
            </a:extLst>
          </p:cNvPr>
          <p:cNvSpPr txBox="1"/>
          <p:nvPr/>
        </p:nvSpPr>
        <p:spPr>
          <a:xfrm>
            <a:off x="17413153" y="9638067"/>
            <a:ext cx="720994" cy="240591"/>
          </a:xfrm>
          <a:prstGeom prst="rect">
            <a:avLst/>
          </a:prstGeom>
        </p:spPr>
        <p:txBody>
          <a:bodyPr lIns="0" tIns="0" rIns="0" bIns="0" rtlCol="0" anchor="t">
            <a:spAutoFit/>
          </a:bodyPr>
          <a:lstStyle/>
          <a:p>
            <a:pPr algn="ctr">
              <a:lnSpc>
                <a:spcPts val="1960"/>
              </a:lnSpc>
              <a:spcBef>
                <a:spcPct val="0"/>
              </a:spcBef>
            </a:pPr>
            <a:r>
              <a:rPr lang="en-US" sz="1400" b="1" dirty="0">
                <a:solidFill>
                  <a:srgbClr val="FFFFFF"/>
                </a:solidFill>
                <a:latin typeface="Open Sans Bold"/>
                <a:ea typeface="Open Sans Bold"/>
                <a:cs typeface="Open Sans Bold"/>
                <a:sym typeface="Open Sans Bold"/>
              </a:rPr>
              <a:t>37</a:t>
            </a:r>
          </a:p>
        </p:txBody>
      </p:sp>
      <p:sp>
        <p:nvSpPr>
          <p:cNvPr id="24" name="TextBox 24">
            <a:extLst>
              <a:ext uri="{FF2B5EF4-FFF2-40B4-BE49-F238E27FC236}">
                <a16:creationId xmlns:a16="http://schemas.microsoft.com/office/drawing/2014/main" id="{5A435532-6AA4-EDB5-D945-589D8406701D}"/>
              </a:ext>
            </a:extLst>
          </p:cNvPr>
          <p:cNvSpPr txBox="1"/>
          <p:nvPr/>
        </p:nvSpPr>
        <p:spPr>
          <a:xfrm>
            <a:off x="381000" y="342900"/>
            <a:ext cx="6629400" cy="707886"/>
          </a:xfrm>
          <a:prstGeom prst="rect">
            <a:avLst/>
          </a:prstGeom>
        </p:spPr>
        <p:txBody>
          <a:bodyPr wrap="square" lIns="0" tIns="0" rIns="0" bIns="0" rtlCol="0" anchor="t">
            <a:spAutoFit/>
          </a:bodyPr>
          <a:lstStyle/>
          <a:p>
            <a:pPr algn="l">
              <a:lnSpc>
                <a:spcPts val="5632"/>
              </a:lnSpc>
            </a:pPr>
            <a:r>
              <a:rPr lang="en-US" sz="4400" b="1" dirty="0">
                <a:solidFill>
                  <a:srgbClr val="1F2020"/>
                </a:solidFill>
                <a:latin typeface="Poppins Bold"/>
                <a:ea typeface="Poppins Bold"/>
                <a:cs typeface="Poppins Bold"/>
                <a:sym typeface="Poppins Bold"/>
              </a:rPr>
              <a:t>Model Implementation</a:t>
            </a:r>
          </a:p>
        </p:txBody>
      </p:sp>
      <p:grpSp>
        <p:nvGrpSpPr>
          <p:cNvPr id="25" name="Group 25">
            <a:extLst>
              <a:ext uri="{FF2B5EF4-FFF2-40B4-BE49-F238E27FC236}">
                <a16:creationId xmlns:a16="http://schemas.microsoft.com/office/drawing/2014/main" id="{DF1AF5A2-3B02-3554-4966-1F8D82DE79B8}"/>
              </a:ext>
            </a:extLst>
          </p:cNvPr>
          <p:cNvGrpSpPr/>
          <p:nvPr/>
        </p:nvGrpSpPr>
        <p:grpSpPr>
          <a:xfrm>
            <a:off x="381000" y="1312253"/>
            <a:ext cx="1217927" cy="47625"/>
            <a:chOff x="0" y="0"/>
            <a:chExt cx="962313" cy="37630"/>
          </a:xfrm>
        </p:grpSpPr>
        <p:sp>
          <p:nvSpPr>
            <p:cNvPr id="26" name="Freeform 26">
              <a:extLst>
                <a:ext uri="{FF2B5EF4-FFF2-40B4-BE49-F238E27FC236}">
                  <a16:creationId xmlns:a16="http://schemas.microsoft.com/office/drawing/2014/main" id="{3D369015-0F75-DD0F-18D1-64F62F4361B0}"/>
                </a:ext>
              </a:extLst>
            </p:cNvPr>
            <p:cNvSpPr/>
            <p:nvPr/>
          </p:nvSpPr>
          <p:spPr>
            <a:xfrm>
              <a:off x="0" y="0"/>
              <a:ext cx="962313" cy="37630"/>
            </a:xfrm>
            <a:custGeom>
              <a:avLst/>
              <a:gdLst/>
              <a:ahLst/>
              <a:cxnLst/>
              <a:rect l="l" t="t" r="r" b="b"/>
              <a:pathLst>
                <a:path w="962313" h="37630">
                  <a:moveTo>
                    <a:pt x="0" y="0"/>
                  </a:moveTo>
                  <a:lnTo>
                    <a:pt x="962313" y="0"/>
                  </a:lnTo>
                  <a:lnTo>
                    <a:pt x="962313" y="37630"/>
                  </a:lnTo>
                  <a:lnTo>
                    <a:pt x="0" y="37630"/>
                  </a:lnTo>
                  <a:close/>
                </a:path>
              </a:pathLst>
            </a:custGeom>
            <a:solidFill>
              <a:srgbClr val="D19C26"/>
            </a:solidFill>
          </p:spPr>
          <p:txBody>
            <a:bodyPr/>
            <a:lstStyle/>
            <a:p>
              <a:endParaRPr lang="en-US"/>
            </a:p>
          </p:txBody>
        </p:sp>
        <p:sp>
          <p:nvSpPr>
            <p:cNvPr id="27" name="TextBox 27">
              <a:extLst>
                <a:ext uri="{FF2B5EF4-FFF2-40B4-BE49-F238E27FC236}">
                  <a16:creationId xmlns:a16="http://schemas.microsoft.com/office/drawing/2014/main" id="{538146AD-A75A-D0F6-5233-E683981677D6}"/>
                </a:ext>
              </a:extLst>
            </p:cNvPr>
            <p:cNvSpPr txBox="1"/>
            <p:nvPr/>
          </p:nvSpPr>
          <p:spPr>
            <a:xfrm>
              <a:off x="0" y="-38100"/>
              <a:ext cx="962313" cy="75730"/>
            </a:xfrm>
            <a:prstGeom prst="rect">
              <a:avLst/>
            </a:prstGeom>
          </p:spPr>
          <p:txBody>
            <a:bodyPr lIns="50800" tIns="50800" rIns="50800" bIns="50800" rtlCol="0" anchor="ctr"/>
            <a:lstStyle/>
            <a:p>
              <a:pPr algn="ctr">
                <a:lnSpc>
                  <a:spcPts val="2659"/>
                </a:lnSpc>
                <a:spcBef>
                  <a:spcPct val="0"/>
                </a:spcBef>
              </a:pPr>
              <a:endParaRPr/>
            </a:p>
          </p:txBody>
        </p:sp>
      </p:grpSp>
      <p:pic>
        <p:nvPicPr>
          <p:cNvPr id="4" name="Picture 3" descr="A graph of a number of different types of minerals&#10;&#10;Description automatically generated with medium confidence">
            <a:extLst>
              <a:ext uri="{FF2B5EF4-FFF2-40B4-BE49-F238E27FC236}">
                <a16:creationId xmlns:a16="http://schemas.microsoft.com/office/drawing/2014/main" id="{8BCA45CA-3913-A1CE-2EE4-1C0D840C16C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583769"/>
            <a:ext cx="13335000" cy="8563618"/>
          </a:xfrm>
          <a:prstGeom prst="rect">
            <a:avLst/>
          </a:prstGeom>
        </p:spPr>
      </p:pic>
      <p:pic>
        <p:nvPicPr>
          <p:cNvPr id="5" name="Picture 4" descr="A screenshot of a computer&#10;&#10;Description automatically generated">
            <a:extLst>
              <a:ext uri="{FF2B5EF4-FFF2-40B4-BE49-F238E27FC236}">
                <a16:creationId xmlns:a16="http://schemas.microsoft.com/office/drawing/2014/main" id="{2D65CED8-CBFF-72C3-0AEC-1365925AE91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123583" y="1378928"/>
            <a:ext cx="8476172" cy="8610183"/>
          </a:xfrm>
          <a:prstGeom prst="rect">
            <a:avLst/>
          </a:prstGeom>
        </p:spPr>
      </p:pic>
      <p:pic>
        <p:nvPicPr>
          <p:cNvPr id="6" name="Picture 5" descr="A screenshot of a graph&#10;&#10;Description automatically generated">
            <a:extLst>
              <a:ext uri="{FF2B5EF4-FFF2-40B4-BE49-F238E27FC236}">
                <a16:creationId xmlns:a16="http://schemas.microsoft.com/office/drawing/2014/main" id="{227D2988-A553-16FB-9A26-282A8F21DA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88200" y="2019300"/>
            <a:ext cx="5537200" cy="2946400"/>
          </a:xfrm>
          <a:prstGeom prst="rect">
            <a:avLst/>
          </a:prstGeom>
        </p:spPr>
      </p:pic>
      <p:pic>
        <p:nvPicPr>
          <p:cNvPr id="7" name="Picture 6" descr="A graph of different colored bars&#10;&#10;Description automatically generated">
            <a:extLst>
              <a:ext uri="{FF2B5EF4-FFF2-40B4-BE49-F238E27FC236}">
                <a16:creationId xmlns:a16="http://schemas.microsoft.com/office/drawing/2014/main" id="{9D398EA7-80F5-A58D-CAFC-52478BA699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958453" y="1541082"/>
            <a:ext cx="10971347" cy="6849236"/>
          </a:xfrm>
          <a:prstGeom prst="rect">
            <a:avLst/>
          </a:prstGeom>
        </p:spPr>
      </p:pic>
      <p:pic>
        <p:nvPicPr>
          <p:cNvPr id="11" name="Picture 10" descr="A screenshot of a graph&#10;&#10;Description automatically generated">
            <a:extLst>
              <a:ext uri="{FF2B5EF4-FFF2-40B4-BE49-F238E27FC236}">
                <a16:creationId xmlns:a16="http://schemas.microsoft.com/office/drawing/2014/main" id="{B54E0F02-891A-06D3-9B0F-29814AC30041}"/>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216100" y="5674494"/>
            <a:ext cx="7531100" cy="1854200"/>
          </a:xfrm>
          <a:prstGeom prst="rect">
            <a:avLst/>
          </a:prstGeom>
        </p:spPr>
      </p:pic>
    </p:spTree>
    <p:extLst>
      <p:ext uri="{BB962C8B-B14F-4D97-AF65-F5344CB8AC3E}">
        <p14:creationId xmlns:p14="http://schemas.microsoft.com/office/powerpoint/2010/main" val="9193380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20"/>
          <p:cNvSpPr txBox="1"/>
          <p:nvPr/>
        </p:nvSpPr>
        <p:spPr>
          <a:xfrm>
            <a:off x="5984590" y="1328321"/>
            <a:ext cx="6318820" cy="707886"/>
          </a:xfrm>
          <a:prstGeom prst="rect">
            <a:avLst/>
          </a:prstGeom>
        </p:spPr>
        <p:txBody>
          <a:bodyPr lIns="0" tIns="0" rIns="0" bIns="0" rtlCol="0" anchor="t">
            <a:spAutoFit/>
          </a:bodyPr>
          <a:lstStyle/>
          <a:p>
            <a:pPr marL="0" lvl="0" indent="0" algn="ctr">
              <a:lnSpc>
                <a:spcPts val="5632"/>
              </a:lnSpc>
              <a:spcBef>
                <a:spcPct val="0"/>
              </a:spcBef>
            </a:pPr>
            <a:r>
              <a:rPr lang="en-US" sz="4400" b="1" dirty="0">
                <a:solidFill>
                  <a:srgbClr val="1F2020"/>
                </a:solidFill>
                <a:latin typeface="Poppins Bold"/>
                <a:ea typeface="Poppins Bold"/>
                <a:cs typeface="Poppins Bold"/>
                <a:sym typeface="Poppins Bold"/>
              </a:rPr>
              <a:t>INTRODUCTION</a:t>
            </a:r>
          </a:p>
        </p:txBody>
      </p:sp>
      <p:grpSp>
        <p:nvGrpSpPr>
          <p:cNvPr id="2" name="Group 8">
            <a:extLst>
              <a:ext uri="{FF2B5EF4-FFF2-40B4-BE49-F238E27FC236}">
                <a16:creationId xmlns:a16="http://schemas.microsoft.com/office/drawing/2014/main" id="{66E6B1FA-5941-5ED1-1875-23F00051250A}"/>
              </a:ext>
            </a:extLst>
          </p:cNvPr>
          <p:cNvGrpSpPr/>
          <p:nvPr/>
        </p:nvGrpSpPr>
        <p:grpSpPr>
          <a:xfrm>
            <a:off x="17259300" y="9296400"/>
            <a:ext cx="1028700" cy="1028700"/>
            <a:chOff x="0" y="0"/>
            <a:chExt cx="812800" cy="812800"/>
          </a:xfrm>
        </p:grpSpPr>
        <p:sp>
          <p:nvSpPr>
            <p:cNvPr id="3" name="Freeform 9">
              <a:extLst>
                <a:ext uri="{FF2B5EF4-FFF2-40B4-BE49-F238E27FC236}">
                  <a16:creationId xmlns:a16="http://schemas.microsoft.com/office/drawing/2014/main" id="{91AA7A44-2F3D-D5C3-9E65-3E087FBFF2B9}"/>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txBody>
            <a:bodyPr/>
            <a:lstStyle/>
            <a:p>
              <a:endParaRPr lang="en-US"/>
            </a:p>
          </p:txBody>
        </p:sp>
        <p:sp>
          <p:nvSpPr>
            <p:cNvPr id="4" name="TextBox 3">
              <a:extLst>
                <a:ext uri="{FF2B5EF4-FFF2-40B4-BE49-F238E27FC236}">
                  <a16:creationId xmlns:a16="http://schemas.microsoft.com/office/drawing/2014/main" id="{99FC1609-E030-92EC-BA08-E193F9DF3A59}"/>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17">
            <a:extLst>
              <a:ext uri="{FF2B5EF4-FFF2-40B4-BE49-F238E27FC236}">
                <a16:creationId xmlns:a16="http://schemas.microsoft.com/office/drawing/2014/main" id="{E427811D-92AF-9421-E77B-A4B98ADE9556}"/>
              </a:ext>
            </a:extLst>
          </p:cNvPr>
          <p:cNvSpPr txBox="1"/>
          <p:nvPr/>
        </p:nvSpPr>
        <p:spPr>
          <a:xfrm>
            <a:off x="17413153" y="9676167"/>
            <a:ext cx="720994" cy="240591"/>
          </a:xfrm>
          <a:prstGeom prst="rect">
            <a:avLst/>
          </a:prstGeom>
        </p:spPr>
        <p:txBody>
          <a:bodyPr lIns="0" tIns="0" rIns="0" bIns="0" rtlCol="0" anchor="t">
            <a:spAutoFit/>
          </a:bodyPr>
          <a:lstStyle/>
          <a:p>
            <a:pPr algn="ctr">
              <a:lnSpc>
                <a:spcPts val="1960"/>
              </a:lnSpc>
              <a:spcBef>
                <a:spcPct val="0"/>
              </a:spcBef>
            </a:pPr>
            <a:r>
              <a:rPr lang="en-US" sz="1400" b="1" dirty="0">
                <a:solidFill>
                  <a:srgbClr val="FFFFFF"/>
                </a:solidFill>
                <a:latin typeface="Open Sans Bold"/>
                <a:ea typeface="Open Sans Bold"/>
                <a:cs typeface="Open Sans Bold"/>
                <a:sym typeface="Open Sans Bold"/>
              </a:rPr>
              <a:t>03</a:t>
            </a:r>
          </a:p>
        </p:txBody>
      </p:sp>
      <p:grpSp>
        <p:nvGrpSpPr>
          <p:cNvPr id="53" name="Group 20">
            <a:extLst>
              <a:ext uri="{FF2B5EF4-FFF2-40B4-BE49-F238E27FC236}">
                <a16:creationId xmlns:a16="http://schemas.microsoft.com/office/drawing/2014/main" id="{3FA3BDE4-F978-DEF1-90F0-61A134A16977}"/>
              </a:ext>
            </a:extLst>
          </p:cNvPr>
          <p:cNvGrpSpPr/>
          <p:nvPr/>
        </p:nvGrpSpPr>
        <p:grpSpPr>
          <a:xfrm>
            <a:off x="9144000" y="-8648700"/>
            <a:ext cx="8115300" cy="4000715"/>
            <a:chOff x="0" y="0"/>
            <a:chExt cx="10820400" cy="5334287"/>
          </a:xfrm>
        </p:grpSpPr>
        <p:pic>
          <p:nvPicPr>
            <p:cNvPr id="54" name="Picture 21">
              <a:extLst>
                <a:ext uri="{FF2B5EF4-FFF2-40B4-BE49-F238E27FC236}">
                  <a16:creationId xmlns:a16="http://schemas.microsoft.com/office/drawing/2014/main" id="{ED24477C-1174-B0AC-89D9-63299CF20520}"/>
                </a:ext>
              </a:extLst>
            </p:cNvPr>
            <p:cNvPicPr>
              <a:picLocks noChangeAspect="1"/>
            </p:cNvPicPr>
            <p:nvPr/>
          </p:nvPicPr>
          <p:blipFill>
            <a:blip r:embed="rId2"/>
            <a:srcRect t="13003" b="13003"/>
            <a:stretch>
              <a:fillRect/>
            </a:stretch>
          </p:blipFill>
          <p:spPr>
            <a:xfrm>
              <a:off x="0" y="0"/>
              <a:ext cx="10820400" cy="5334287"/>
            </a:xfrm>
            <a:prstGeom prst="rect">
              <a:avLst/>
            </a:prstGeom>
          </p:spPr>
        </p:pic>
      </p:grpSp>
      <p:grpSp>
        <p:nvGrpSpPr>
          <p:cNvPr id="55" name="Group 8">
            <a:extLst>
              <a:ext uri="{FF2B5EF4-FFF2-40B4-BE49-F238E27FC236}">
                <a16:creationId xmlns:a16="http://schemas.microsoft.com/office/drawing/2014/main" id="{3E81E459-33D9-2510-0175-43EE4E1BA1E2}"/>
              </a:ext>
            </a:extLst>
          </p:cNvPr>
          <p:cNvGrpSpPr/>
          <p:nvPr/>
        </p:nvGrpSpPr>
        <p:grpSpPr>
          <a:xfrm>
            <a:off x="17259300" y="-3429000"/>
            <a:ext cx="1028700" cy="1028700"/>
            <a:chOff x="0" y="0"/>
            <a:chExt cx="812800" cy="812800"/>
          </a:xfrm>
        </p:grpSpPr>
        <p:sp>
          <p:nvSpPr>
            <p:cNvPr id="56" name="Freeform 9">
              <a:extLst>
                <a:ext uri="{FF2B5EF4-FFF2-40B4-BE49-F238E27FC236}">
                  <a16:creationId xmlns:a16="http://schemas.microsoft.com/office/drawing/2014/main" id="{5A5C2E45-62A1-2DD3-1FC0-5ED146C09428}"/>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txBody>
            <a:bodyPr/>
            <a:lstStyle/>
            <a:p>
              <a:endParaRPr lang="en-US"/>
            </a:p>
          </p:txBody>
        </p:sp>
        <p:sp>
          <p:nvSpPr>
            <p:cNvPr id="57" name="TextBox 10">
              <a:extLst>
                <a:ext uri="{FF2B5EF4-FFF2-40B4-BE49-F238E27FC236}">
                  <a16:creationId xmlns:a16="http://schemas.microsoft.com/office/drawing/2014/main" id="{21C1D409-87E3-57F2-940E-33E3CA65AC77}"/>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8" name="TextBox 17">
            <a:extLst>
              <a:ext uri="{FF2B5EF4-FFF2-40B4-BE49-F238E27FC236}">
                <a16:creationId xmlns:a16="http://schemas.microsoft.com/office/drawing/2014/main" id="{4A97EAB4-240B-14E0-458F-B76131CA7BC9}"/>
              </a:ext>
            </a:extLst>
          </p:cNvPr>
          <p:cNvSpPr txBox="1"/>
          <p:nvPr/>
        </p:nvSpPr>
        <p:spPr>
          <a:xfrm>
            <a:off x="17490806" y="-3049233"/>
            <a:ext cx="720994" cy="238720"/>
          </a:xfrm>
          <a:prstGeom prst="rect">
            <a:avLst/>
          </a:prstGeom>
        </p:spPr>
        <p:txBody>
          <a:bodyPr lIns="0" tIns="0" rIns="0" bIns="0" rtlCol="0" anchor="t">
            <a:spAutoFit/>
          </a:bodyPr>
          <a:lstStyle/>
          <a:p>
            <a:pPr algn="ctr">
              <a:lnSpc>
                <a:spcPts val="1960"/>
              </a:lnSpc>
              <a:spcBef>
                <a:spcPct val="0"/>
              </a:spcBef>
            </a:pPr>
            <a:r>
              <a:rPr lang="en-US" sz="1400" b="1" dirty="0">
                <a:solidFill>
                  <a:srgbClr val="FFFFFF"/>
                </a:solidFill>
                <a:latin typeface="Open Sans Bold"/>
                <a:ea typeface="Open Sans Bold"/>
                <a:cs typeface="Open Sans Bold"/>
                <a:sym typeface="Open Sans Bold"/>
              </a:rPr>
              <a:t>02</a:t>
            </a:r>
          </a:p>
        </p:txBody>
      </p:sp>
      <p:grpSp>
        <p:nvGrpSpPr>
          <p:cNvPr id="59" name="Group 18">
            <a:extLst>
              <a:ext uri="{FF2B5EF4-FFF2-40B4-BE49-F238E27FC236}">
                <a16:creationId xmlns:a16="http://schemas.microsoft.com/office/drawing/2014/main" id="{46439EF4-06A3-C278-2923-83CE093DA32E}"/>
              </a:ext>
            </a:extLst>
          </p:cNvPr>
          <p:cNvGrpSpPr/>
          <p:nvPr/>
        </p:nvGrpSpPr>
        <p:grpSpPr>
          <a:xfrm>
            <a:off x="9144000" y="-14516100"/>
            <a:ext cx="8115300" cy="4000715"/>
            <a:chOff x="0" y="0"/>
            <a:chExt cx="10820400" cy="5334287"/>
          </a:xfrm>
        </p:grpSpPr>
        <p:pic>
          <p:nvPicPr>
            <p:cNvPr id="60" name="Picture 19">
              <a:extLst>
                <a:ext uri="{FF2B5EF4-FFF2-40B4-BE49-F238E27FC236}">
                  <a16:creationId xmlns:a16="http://schemas.microsoft.com/office/drawing/2014/main" id="{B1CD9582-4C7C-E396-92E4-86BEE6094811}"/>
                </a:ext>
              </a:extLst>
            </p:cNvPr>
            <p:cNvPicPr>
              <a:picLocks noChangeAspect="1"/>
            </p:cNvPicPr>
            <p:nvPr/>
          </p:nvPicPr>
          <p:blipFill>
            <a:blip r:embed="rId3"/>
            <a:srcRect t="6754" b="19251"/>
            <a:stretch>
              <a:fillRect/>
            </a:stretch>
          </p:blipFill>
          <p:spPr>
            <a:xfrm>
              <a:off x="0" y="0"/>
              <a:ext cx="10820400" cy="5334287"/>
            </a:xfrm>
            <a:prstGeom prst="rect">
              <a:avLst/>
            </a:prstGeom>
          </p:spPr>
        </p:pic>
      </p:grpSp>
      <p:sp>
        <p:nvSpPr>
          <p:cNvPr id="61" name="TextBox 60">
            <a:extLst>
              <a:ext uri="{FF2B5EF4-FFF2-40B4-BE49-F238E27FC236}">
                <a16:creationId xmlns:a16="http://schemas.microsoft.com/office/drawing/2014/main" id="{52CF4C41-9010-AD75-F115-CCD1EE3D5CAC}"/>
              </a:ext>
            </a:extLst>
          </p:cNvPr>
          <p:cNvSpPr txBox="1"/>
          <p:nvPr/>
        </p:nvSpPr>
        <p:spPr>
          <a:xfrm>
            <a:off x="541350" y="-11620500"/>
            <a:ext cx="3040050" cy="707886"/>
          </a:xfrm>
          <a:prstGeom prst="rect">
            <a:avLst/>
          </a:prstGeom>
        </p:spPr>
        <p:txBody>
          <a:bodyPr wrap="square" lIns="0" tIns="0" rIns="0" bIns="0" rtlCol="0" anchor="t">
            <a:spAutoFit/>
          </a:bodyPr>
          <a:lstStyle/>
          <a:p>
            <a:pPr algn="l">
              <a:lnSpc>
                <a:spcPts val="5632"/>
              </a:lnSpc>
            </a:pPr>
            <a:r>
              <a:rPr lang="en-US" sz="4400" b="1" dirty="0">
                <a:solidFill>
                  <a:srgbClr val="1F2020"/>
                </a:solidFill>
                <a:latin typeface="Poppins Bold"/>
                <a:ea typeface="Poppins Bold"/>
                <a:cs typeface="Poppins Bold"/>
                <a:sym typeface="Poppins Bold"/>
              </a:rPr>
              <a:t>ABSTRACT</a:t>
            </a:r>
          </a:p>
        </p:txBody>
      </p:sp>
      <p:sp>
        <p:nvSpPr>
          <p:cNvPr id="62" name="TextBox 61">
            <a:extLst>
              <a:ext uri="{FF2B5EF4-FFF2-40B4-BE49-F238E27FC236}">
                <a16:creationId xmlns:a16="http://schemas.microsoft.com/office/drawing/2014/main" id="{2D3633BB-AA8B-682E-A249-3E5F1186AA17}"/>
              </a:ext>
            </a:extLst>
          </p:cNvPr>
          <p:cNvSpPr txBox="1"/>
          <p:nvPr/>
        </p:nvSpPr>
        <p:spPr>
          <a:xfrm>
            <a:off x="914400" y="11679615"/>
            <a:ext cx="7002450" cy="6494085"/>
          </a:xfrm>
          <a:prstGeom prst="rect">
            <a:avLst/>
          </a:prstGeom>
          <a:noFill/>
        </p:spPr>
        <p:txBody>
          <a:bodyPr wrap="square" rtlCol="0">
            <a:spAutoFit/>
          </a:bodyPr>
          <a:lstStyle/>
          <a:p>
            <a:pPr algn="just"/>
            <a:r>
              <a:rPr lang="en-US" sz="3200" b="0" i="0" u="none" strike="noStrike" dirty="0">
                <a:solidFill>
                  <a:srgbClr val="000000"/>
                </a:solidFill>
                <a:effectLst/>
                <a:latin typeface="-webkit-standard"/>
              </a:rPr>
              <a:t>The "Smart Soil Crop Recommender Dataset" project is designed to assist in making data-driven agricultural decisions by recommending suitable crops based on soil characteristics. This project aims to empower farmers with accurate, region-specific recommendations to enhance crop yields and ensure efficient resource utilization. The presentation outlines the dataset's composition, the analytical methods employed, and the project's anticipated impact on modern agriculture.</a:t>
            </a:r>
            <a:endParaRPr lang="en-US" sz="3200" dirty="0"/>
          </a:p>
        </p:txBody>
      </p:sp>
      <p:grpSp>
        <p:nvGrpSpPr>
          <p:cNvPr id="63" name="Group 21">
            <a:extLst>
              <a:ext uri="{FF2B5EF4-FFF2-40B4-BE49-F238E27FC236}">
                <a16:creationId xmlns:a16="http://schemas.microsoft.com/office/drawing/2014/main" id="{EDB7A7FE-1E17-D9D4-3141-CAEC30013904}"/>
              </a:ext>
            </a:extLst>
          </p:cNvPr>
          <p:cNvGrpSpPr/>
          <p:nvPr/>
        </p:nvGrpSpPr>
        <p:grpSpPr>
          <a:xfrm>
            <a:off x="8496936" y="2324100"/>
            <a:ext cx="1217927" cy="47625"/>
            <a:chOff x="0" y="0"/>
            <a:chExt cx="962313" cy="37630"/>
          </a:xfrm>
        </p:grpSpPr>
        <p:sp>
          <p:nvSpPr>
            <p:cNvPr id="64" name="Freeform 22">
              <a:extLst>
                <a:ext uri="{FF2B5EF4-FFF2-40B4-BE49-F238E27FC236}">
                  <a16:creationId xmlns:a16="http://schemas.microsoft.com/office/drawing/2014/main" id="{1ECB62F1-D06E-D924-A30C-AD689CE105F7}"/>
                </a:ext>
              </a:extLst>
            </p:cNvPr>
            <p:cNvSpPr/>
            <p:nvPr/>
          </p:nvSpPr>
          <p:spPr>
            <a:xfrm>
              <a:off x="0" y="0"/>
              <a:ext cx="962313" cy="37630"/>
            </a:xfrm>
            <a:custGeom>
              <a:avLst/>
              <a:gdLst/>
              <a:ahLst/>
              <a:cxnLst/>
              <a:rect l="l" t="t" r="r" b="b"/>
              <a:pathLst>
                <a:path w="962313" h="37630">
                  <a:moveTo>
                    <a:pt x="0" y="0"/>
                  </a:moveTo>
                  <a:lnTo>
                    <a:pt x="962313" y="0"/>
                  </a:lnTo>
                  <a:lnTo>
                    <a:pt x="962313" y="37630"/>
                  </a:lnTo>
                  <a:lnTo>
                    <a:pt x="0" y="37630"/>
                  </a:lnTo>
                  <a:close/>
                </a:path>
              </a:pathLst>
            </a:custGeom>
            <a:solidFill>
              <a:srgbClr val="D19C26"/>
            </a:solidFill>
            <a:ln cap="sq">
              <a:noFill/>
              <a:prstDash val="solid"/>
              <a:miter/>
            </a:ln>
          </p:spPr>
          <p:txBody>
            <a:bodyPr/>
            <a:lstStyle/>
            <a:p>
              <a:endParaRPr lang="en-US"/>
            </a:p>
          </p:txBody>
        </p:sp>
        <p:sp>
          <p:nvSpPr>
            <p:cNvPr id="65" name="TextBox 23">
              <a:extLst>
                <a:ext uri="{FF2B5EF4-FFF2-40B4-BE49-F238E27FC236}">
                  <a16:creationId xmlns:a16="http://schemas.microsoft.com/office/drawing/2014/main" id="{572AD726-6BF9-E46E-E031-AE9BCD0333A7}"/>
                </a:ext>
              </a:extLst>
            </p:cNvPr>
            <p:cNvSpPr txBox="1"/>
            <p:nvPr/>
          </p:nvSpPr>
          <p:spPr>
            <a:xfrm>
              <a:off x="0" y="-38100"/>
              <a:ext cx="962313" cy="75730"/>
            </a:xfrm>
            <a:prstGeom prst="rect">
              <a:avLst/>
            </a:prstGeom>
          </p:spPr>
          <p:txBody>
            <a:bodyPr lIns="50800" tIns="50800" rIns="50800" bIns="50800" rtlCol="0" anchor="ctr"/>
            <a:lstStyle/>
            <a:p>
              <a:pPr marL="0" lvl="0" indent="0" algn="r">
                <a:lnSpc>
                  <a:spcPts val="2659"/>
                </a:lnSpc>
                <a:spcBef>
                  <a:spcPct val="0"/>
                </a:spcBef>
              </a:pPr>
              <a:endParaRPr/>
            </a:p>
          </p:txBody>
        </p:sp>
      </p:grpSp>
      <p:sp>
        <p:nvSpPr>
          <p:cNvPr id="70" name="TextBox 69">
            <a:extLst>
              <a:ext uri="{FF2B5EF4-FFF2-40B4-BE49-F238E27FC236}">
                <a16:creationId xmlns:a16="http://schemas.microsoft.com/office/drawing/2014/main" id="{364EC335-41F8-3CD5-EA5F-30104D65E570}"/>
              </a:ext>
            </a:extLst>
          </p:cNvPr>
          <p:cNvSpPr txBox="1"/>
          <p:nvPr/>
        </p:nvSpPr>
        <p:spPr>
          <a:xfrm>
            <a:off x="1066800" y="2857500"/>
            <a:ext cx="15925800" cy="6001643"/>
          </a:xfrm>
          <a:prstGeom prst="rect">
            <a:avLst/>
          </a:prstGeom>
          <a:noFill/>
        </p:spPr>
        <p:txBody>
          <a:bodyPr wrap="square" rtlCol="0">
            <a:spAutoFit/>
          </a:bodyPr>
          <a:lstStyle/>
          <a:p>
            <a:pPr algn="just"/>
            <a:r>
              <a:rPr lang="en-US" sz="3200" b="0" i="0" u="none" strike="noStrike" dirty="0">
                <a:solidFill>
                  <a:srgbClr val="000000"/>
                </a:solidFill>
                <a:effectLst/>
              </a:rPr>
              <a:t>Agriculture is a cornerstone of human civilization, and its productivity is heavily influenced by soil quality and nutrient availability. The "Smart Soil Crop Recommender Dataset" project focuses on developing an intelligent system to support farmers in selecting the most suitable crops for their soil conditions. The dataset used includes 620 observations of soil samples, capturing critical features like macronutrients (N, P, K), pH levels, electrical conductivity (EC), </a:t>
            </a:r>
            <a:r>
              <a:rPr lang="en-US" sz="3200" b="0" i="0" u="none" strike="noStrike" dirty="0" err="1">
                <a:solidFill>
                  <a:srgbClr val="000000"/>
                </a:solidFill>
                <a:effectLst/>
              </a:rPr>
              <a:t>sulphur</a:t>
            </a:r>
            <a:r>
              <a:rPr lang="en-US" sz="3200" b="0" i="0" u="none" strike="noStrike" dirty="0">
                <a:solidFill>
                  <a:srgbClr val="000000"/>
                </a:solidFill>
                <a:effectLst/>
              </a:rPr>
              <a:t> (S), and trace elements (Cu, Fe, Mn, Zn, B). These data points are labeled with corresponding crops, such as pomegranate, ragi, and mulberry.</a:t>
            </a:r>
          </a:p>
          <a:p>
            <a:pPr algn="just"/>
            <a:endParaRPr lang="en-US" sz="3200" b="0" i="0" u="none" strike="noStrike" dirty="0">
              <a:solidFill>
                <a:srgbClr val="000000"/>
              </a:solidFill>
              <a:effectLst/>
            </a:endParaRPr>
          </a:p>
          <a:p>
            <a:pPr algn="just"/>
            <a:r>
              <a:rPr lang="en-US" sz="3200" b="0" i="0" u="none" strike="noStrike" dirty="0">
                <a:solidFill>
                  <a:srgbClr val="000000"/>
                </a:solidFill>
                <a:effectLst/>
              </a:rPr>
              <a:t>This project combines advanced data analysis and machine learning techniques to build a recommendation model that integrates agricultural science with modern technology. The primary objective is to provide accurate crop recommendations, improve farming efficiency, and minimize environmental impacts. </a:t>
            </a:r>
          </a:p>
        </p:txBody>
      </p:sp>
      <p:sp>
        <p:nvSpPr>
          <p:cNvPr id="71" name="TextBox 24">
            <a:extLst>
              <a:ext uri="{FF2B5EF4-FFF2-40B4-BE49-F238E27FC236}">
                <a16:creationId xmlns:a16="http://schemas.microsoft.com/office/drawing/2014/main" id="{C0ADCE62-8E0C-6416-7621-09B8C33FAE76}"/>
              </a:ext>
            </a:extLst>
          </p:cNvPr>
          <p:cNvSpPr txBox="1"/>
          <p:nvPr/>
        </p:nvSpPr>
        <p:spPr>
          <a:xfrm>
            <a:off x="20269200" y="-3049233"/>
            <a:ext cx="6237877" cy="707886"/>
          </a:xfrm>
          <a:prstGeom prst="rect">
            <a:avLst/>
          </a:prstGeom>
        </p:spPr>
        <p:txBody>
          <a:bodyPr wrap="square" lIns="0" tIns="0" rIns="0" bIns="0" rtlCol="0" anchor="t">
            <a:spAutoFit/>
          </a:bodyPr>
          <a:lstStyle/>
          <a:p>
            <a:pPr algn="l">
              <a:lnSpc>
                <a:spcPts val="5632"/>
              </a:lnSpc>
            </a:pPr>
            <a:r>
              <a:rPr lang="en-US" sz="4400" b="1" dirty="0">
                <a:solidFill>
                  <a:srgbClr val="1F2020"/>
                </a:solidFill>
                <a:latin typeface="Poppins Bold"/>
                <a:ea typeface="Poppins Bold"/>
                <a:cs typeface="Poppins Bold"/>
                <a:sym typeface="Poppins Bold"/>
              </a:rPr>
              <a:t>RESEARCH QUESTIONS</a:t>
            </a:r>
          </a:p>
        </p:txBody>
      </p:sp>
      <p:grpSp>
        <p:nvGrpSpPr>
          <p:cNvPr id="72" name="Group 25">
            <a:extLst>
              <a:ext uri="{FF2B5EF4-FFF2-40B4-BE49-F238E27FC236}">
                <a16:creationId xmlns:a16="http://schemas.microsoft.com/office/drawing/2014/main" id="{AFBCBF5F-3D86-D244-F6FD-E6BDBD1B27BD}"/>
              </a:ext>
            </a:extLst>
          </p:cNvPr>
          <p:cNvGrpSpPr/>
          <p:nvPr/>
        </p:nvGrpSpPr>
        <p:grpSpPr>
          <a:xfrm>
            <a:off x="22779175" y="-1993760"/>
            <a:ext cx="1217927" cy="47625"/>
            <a:chOff x="0" y="0"/>
            <a:chExt cx="962313" cy="37630"/>
          </a:xfrm>
        </p:grpSpPr>
        <p:sp>
          <p:nvSpPr>
            <p:cNvPr id="73" name="Freeform 26">
              <a:extLst>
                <a:ext uri="{FF2B5EF4-FFF2-40B4-BE49-F238E27FC236}">
                  <a16:creationId xmlns:a16="http://schemas.microsoft.com/office/drawing/2014/main" id="{1F3398BF-F0D5-EBE1-698C-80BD3337C910}"/>
                </a:ext>
              </a:extLst>
            </p:cNvPr>
            <p:cNvSpPr/>
            <p:nvPr/>
          </p:nvSpPr>
          <p:spPr>
            <a:xfrm>
              <a:off x="0" y="0"/>
              <a:ext cx="962313" cy="37630"/>
            </a:xfrm>
            <a:custGeom>
              <a:avLst/>
              <a:gdLst/>
              <a:ahLst/>
              <a:cxnLst/>
              <a:rect l="l" t="t" r="r" b="b"/>
              <a:pathLst>
                <a:path w="962313" h="37630">
                  <a:moveTo>
                    <a:pt x="0" y="0"/>
                  </a:moveTo>
                  <a:lnTo>
                    <a:pt x="962313" y="0"/>
                  </a:lnTo>
                  <a:lnTo>
                    <a:pt x="962313" y="37630"/>
                  </a:lnTo>
                  <a:lnTo>
                    <a:pt x="0" y="37630"/>
                  </a:lnTo>
                  <a:close/>
                </a:path>
              </a:pathLst>
            </a:custGeom>
            <a:solidFill>
              <a:srgbClr val="D19C26"/>
            </a:solidFill>
          </p:spPr>
          <p:txBody>
            <a:bodyPr/>
            <a:lstStyle/>
            <a:p>
              <a:endParaRPr lang="en-US"/>
            </a:p>
          </p:txBody>
        </p:sp>
        <p:sp>
          <p:nvSpPr>
            <p:cNvPr id="74" name="TextBox 27">
              <a:extLst>
                <a:ext uri="{FF2B5EF4-FFF2-40B4-BE49-F238E27FC236}">
                  <a16:creationId xmlns:a16="http://schemas.microsoft.com/office/drawing/2014/main" id="{FF5854CB-AB96-7A4F-58C4-8448075FC3FC}"/>
                </a:ext>
              </a:extLst>
            </p:cNvPr>
            <p:cNvSpPr txBox="1"/>
            <p:nvPr/>
          </p:nvSpPr>
          <p:spPr>
            <a:xfrm>
              <a:off x="0" y="-38100"/>
              <a:ext cx="962313" cy="75730"/>
            </a:xfrm>
            <a:prstGeom prst="rect">
              <a:avLst/>
            </a:prstGeom>
          </p:spPr>
          <p:txBody>
            <a:bodyPr lIns="50800" tIns="50800" rIns="50800" bIns="50800" rtlCol="0" anchor="ctr"/>
            <a:lstStyle/>
            <a:p>
              <a:pPr algn="ctr">
                <a:lnSpc>
                  <a:spcPts val="2659"/>
                </a:lnSpc>
                <a:spcBef>
                  <a:spcPct val="0"/>
                </a:spcBef>
              </a:pPr>
              <a:endParaRPr/>
            </a:p>
          </p:txBody>
        </p:sp>
      </p:grpSp>
      <p:sp>
        <p:nvSpPr>
          <p:cNvPr id="75" name="TextBox 74">
            <a:extLst>
              <a:ext uri="{FF2B5EF4-FFF2-40B4-BE49-F238E27FC236}">
                <a16:creationId xmlns:a16="http://schemas.microsoft.com/office/drawing/2014/main" id="{1AECE74B-62A4-C663-7250-F49FB0DD555D}"/>
              </a:ext>
            </a:extLst>
          </p:cNvPr>
          <p:cNvSpPr txBox="1"/>
          <p:nvPr/>
        </p:nvSpPr>
        <p:spPr>
          <a:xfrm>
            <a:off x="-12039600" y="2781300"/>
            <a:ext cx="9220200" cy="523220"/>
          </a:xfrm>
          <a:prstGeom prst="rect">
            <a:avLst/>
          </a:prstGeom>
          <a:noFill/>
        </p:spPr>
        <p:txBody>
          <a:bodyPr wrap="square" rtlCol="0">
            <a:spAutoFit/>
          </a:bodyPr>
          <a:lstStyle/>
          <a:p>
            <a:r>
              <a:rPr lang="en-US" sz="2800" dirty="0"/>
              <a:t>Which crops are best suited for different soil nutrient levels ?</a:t>
            </a:r>
          </a:p>
        </p:txBody>
      </p:sp>
      <p:sp>
        <p:nvSpPr>
          <p:cNvPr id="76" name="TextBox 75">
            <a:extLst>
              <a:ext uri="{FF2B5EF4-FFF2-40B4-BE49-F238E27FC236}">
                <a16:creationId xmlns:a16="http://schemas.microsoft.com/office/drawing/2014/main" id="{33548EFD-ADB9-6268-0865-FA417FD81E9B}"/>
              </a:ext>
            </a:extLst>
          </p:cNvPr>
          <p:cNvSpPr txBox="1"/>
          <p:nvPr/>
        </p:nvSpPr>
        <p:spPr>
          <a:xfrm>
            <a:off x="23927694" y="3771900"/>
            <a:ext cx="10972800" cy="523220"/>
          </a:xfrm>
          <a:prstGeom prst="rect">
            <a:avLst/>
          </a:prstGeom>
          <a:noFill/>
        </p:spPr>
        <p:txBody>
          <a:bodyPr wrap="square" rtlCol="0">
            <a:spAutoFit/>
          </a:bodyPr>
          <a:lstStyle/>
          <a:p>
            <a:r>
              <a:rPr lang="en-US" sz="2800" dirty="0"/>
              <a:t>What is the relationship between nitrogen levels and different crop types?</a:t>
            </a:r>
          </a:p>
        </p:txBody>
      </p:sp>
      <p:sp>
        <p:nvSpPr>
          <p:cNvPr id="77" name="TextBox 76">
            <a:extLst>
              <a:ext uri="{FF2B5EF4-FFF2-40B4-BE49-F238E27FC236}">
                <a16:creationId xmlns:a16="http://schemas.microsoft.com/office/drawing/2014/main" id="{8D3A853C-9B2C-87D0-96CC-38016DB7690B}"/>
              </a:ext>
            </a:extLst>
          </p:cNvPr>
          <p:cNvSpPr txBox="1"/>
          <p:nvPr/>
        </p:nvSpPr>
        <p:spPr>
          <a:xfrm>
            <a:off x="-12039600" y="5274433"/>
            <a:ext cx="8458200" cy="523220"/>
          </a:xfrm>
          <a:prstGeom prst="rect">
            <a:avLst/>
          </a:prstGeom>
          <a:noFill/>
        </p:spPr>
        <p:txBody>
          <a:bodyPr wrap="square" rtlCol="0">
            <a:spAutoFit/>
          </a:bodyPr>
          <a:lstStyle/>
          <a:p>
            <a:r>
              <a:rPr lang="en-US" sz="2800" dirty="0"/>
              <a:t>Which nutrients are most critical for specific crops?</a:t>
            </a:r>
          </a:p>
        </p:txBody>
      </p:sp>
      <p:sp>
        <p:nvSpPr>
          <p:cNvPr id="78" name="TextBox 77">
            <a:extLst>
              <a:ext uri="{FF2B5EF4-FFF2-40B4-BE49-F238E27FC236}">
                <a16:creationId xmlns:a16="http://schemas.microsoft.com/office/drawing/2014/main" id="{09BF013D-29EC-46AF-E4A8-6AE0A44B6D96}"/>
              </a:ext>
            </a:extLst>
          </p:cNvPr>
          <p:cNvSpPr txBox="1"/>
          <p:nvPr/>
        </p:nvSpPr>
        <p:spPr>
          <a:xfrm>
            <a:off x="23718338" y="7048500"/>
            <a:ext cx="9988992" cy="523220"/>
          </a:xfrm>
          <a:prstGeom prst="rect">
            <a:avLst/>
          </a:prstGeom>
          <a:noFill/>
        </p:spPr>
        <p:txBody>
          <a:bodyPr wrap="square" rtlCol="0">
            <a:spAutoFit/>
          </a:bodyPr>
          <a:lstStyle/>
          <a:p>
            <a:r>
              <a:rPr lang="en-US" sz="2800" dirty="0"/>
              <a:t>How can farmers improve their crop selection based on soil health?</a:t>
            </a:r>
          </a:p>
        </p:txBody>
      </p:sp>
      <p:sp>
        <p:nvSpPr>
          <p:cNvPr id="79" name="TextBox 78">
            <a:extLst>
              <a:ext uri="{FF2B5EF4-FFF2-40B4-BE49-F238E27FC236}">
                <a16:creationId xmlns:a16="http://schemas.microsoft.com/office/drawing/2014/main" id="{77009405-107E-35F0-CE4C-4E0F08074808}"/>
              </a:ext>
            </a:extLst>
          </p:cNvPr>
          <p:cNvSpPr txBox="1"/>
          <p:nvPr/>
        </p:nvSpPr>
        <p:spPr>
          <a:xfrm>
            <a:off x="-12039600" y="7941433"/>
            <a:ext cx="10363200" cy="523220"/>
          </a:xfrm>
          <a:prstGeom prst="rect">
            <a:avLst/>
          </a:prstGeom>
          <a:noFill/>
        </p:spPr>
        <p:txBody>
          <a:bodyPr wrap="square" rtlCol="0">
            <a:spAutoFit/>
          </a:bodyPr>
          <a:lstStyle/>
          <a:p>
            <a:r>
              <a:rPr lang="en-US" sz="2800" dirty="0"/>
              <a:t>How can farmers improve their crop selection based on soil health?</a:t>
            </a:r>
          </a:p>
        </p:txBody>
      </p:sp>
      <p:grpSp>
        <p:nvGrpSpPr>
          <p:cNvPr id="80" name="Group 43">
            <a:extLst>
              <a:ext uri="{FF2B5EF4-FFF2-40B4-BE49-F238E27FC236}">
                <a16:creationId xmlns:a16="http://schemas.microsoft.com/office/drawing/2014/main" id="{5D548179-158B-7169-2256-D7C4047E23D7}"/>
              </a:ext>
            </a:extLst>
          </p:cNvPr>
          <p:cNvGrpSpPr/>
          <p:nvPr/>
        </p:nvGrpSpPr>
        <p:grpSpPr>
          <a:xfrm>
            <a:off x="-8380713" y="17019067"/>
            <a:ext cx="677751" cy="677751"/>
            <a:chOff x="0" y="0"/>
            <a:chExt cx="812800" cy="812800"/>
          </a:xfrm>
        </p:grpSpPr>
        <p:sp>
          <p:nvSpPr>
            <p:cNvPr id="81" name="Freeform 44">
              <a:extLst>
                <a:ext uri="{FF2B5EF4-FFF2-40B4-BE49-F238E27FC236}">
                  <a16:creationId xmlns:a16="http://schemas.microsoft.com/office/drawing/2014/main" id="{FD52B9E5-908E-4814-52BE-0DDEC4B7BEB1}"/>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txBody>
            <a:bodyPr/>
            <a:lstStyle/>
            <a:p>
              <a:endParaRPr lang="en-US"/>
            </a:p>
          </p:txBody>
        </p:sp>
        <p:sp>
          <p:nvSpPr>
            <p:cNvPr id="82" name="TextBox 45">
              <a:extLst>
                <a:ext uri="{FF2B5EF4-FFF2-40B4-BE49-F238E27FC236}">
                  <a16:creationId xmlns:a16="http://schemas.microsoft.com/office/drawing/2014/main" id="{52291B39-605D-7050-46DD-0C18A952C5ED}"/>
                </a:ext>
              </a:extLst>
            </p:cNvPr>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83" name="TextBox 47">
            <a:extLst>
              <a:ext uri="{FF2B5EF4-FFF2-40B4-BE49-F238E27FC236}">
                <a16:creationId xmlns:a16="http://schemas.microsoft.com/office/drawing/2014/main" id="{B939148D-B514-883F-ACF7-C838EAB8881D}"/>
              </a:ext>
            </a:extLst>
          </p:cNvPr>
          <p:cNvSpPr txBox="1"/>
          <p:nvPr/>
        </p:nvSpPr>
        <p:spPr>
          <a:xfrm>
            <a:off x="-8289893" y="17195065"/>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04</a:t>
            </a:r>
          </a:p>
        </p:txBody>
      </p:sp>
      <p:grpSp>
        <p:nvGrpSpPr>
          <p:cNvPr id="84" name="Group 43">
            <a:extLst>
              <a:ext uri="{FF2B5EF4-FFF2-40B4-BE49-F238E27FC236}">
                <a16:creationId xmlns:a16="http://schemas.microsoft.com/office/drawing/2014/main" id="{DDE97500-B495-954B-C3B8-EFF1C5857294}"/>
              </a:ext>
            </a:extLst>
          </p:cNvPr>
          <p:cNvGrpSpPr/>
          <p:nvPr/>
        </p:nvGrpSpPr>
        <p:grpSpPr>
          <a:xfrm>
            <a:off x="25829326" y="16583989"/>
            <a:ext cx="677751" cy="677751"/>
            <a:chOff x="0" y="0"/>
            <a:chExt cx="812800" cy="812800"/>
          </a:xfrm>
        </p:grpSpPr>
        <p:sp>
          <p:nvSpPr>
            <p:cNvPr id="85" name="Freeform 44">
              <a:extLst>
                <a:ext uri="{FF2B5EF4-FFF2-40B4-BE49-F238E27FC236}">
                  <a16:creationId xmlns:a16="http://schemas.microsoft.com/office/drawing/2014/main" id="{FFBEA643-50D6-D2A5-E2BB-FAF29F5D9C53}"/>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txBody>
            <a:bodyPr/>
            <a:lstStyle/>
            <a:p>
              <a:endParaRPr lang="en-US"/>
            </a:p>
          </p:txBody>
        </p:sp>
        <p:sp>
          <p:nvSpPr>
            <p:cNvPr id="86" name="TextBox 45">
              <a:extLst>
                <a:ext uri="{FF2B5EF4-FFF2-40B4-BE49-F238E27FC236}">
                  <a16:creationId xmlns:a16="http://schemas.microsoft.com/office/drawing/2014/main" id="{9437E8BC-0C60-F001-FB6E-4D33AAF0539A}"/>
                </a:ext>
              </a:extLst>
            </p:cNvPr>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87" name="TextBox 47">
            <a:extLst>
              <a:ext uri="{FF2B5EF4-FFF2-40B4-BE49-F238E27FC236}">
                <a16:creationId xmlns:a16="http://schemas.microsoft.com/office/drawing/2014/main" id="{054B601B-7BDB-FEC1-6D3B-7B69F3DA4F26}"/>
              </a:ext>
            </a:extLst>
          </p:cNvPr>
          <p:cNvSpPr txBox="1"/>
          <p:nvPr/>
        </p:nvSpPr>
        <p:spPr>
          <a:xfrm>
            <a:off x="25920146" y="16759987"/>
            <a:ext cx="496110" cy="297180"/>
          </a:xfrm>
          <a:prstGeom prst="rect">
            <a:avLst/>
          </a:prstGeom>
        </p:spPr>
        <p:txBody>
          <a:bodyPr lIns="0" tIns="0" rIns="0" bIns="0" rtlCol="0" anchor="t">
            <a:spAutoFit/>
          </a:bodyPr>
          <a:lstStyle/>
          <a:p>
            <a:pPr algn="ctr">
              <a:lnSpc>
                <a:spcPts val="2519"/>
              </a:lnSpc>
              <a:spcBef>
                <a:spcPct val="0"/>
              </a:spcBef>
            </a:pPr>
            <a:r>
              <a:rPr lang="en-US" sz="1799" b="1" dirty="0">
                <a:solidFill>
                  <a:srgbClr val="FFFFFF"/>
                </a:solidFill>
                <a:latin typeface="Open Sans Bold"/>
                <a:ea typeface="Open Sans Bold"/>
                <a:cs typeface="Open Sans Bold"/>
                <a:sym typeface="Open Sans Bold"/>
              </a:rPr>
              <a:t>05</a:t>
            </a:r>
          </a:p>
        </p:txBody>
      </p:sp>
      <p:grpSp>
        <p:nvGrpSpPr>
          <p:cNvPr id="88" name="Group 38">
            <a:extLst>
              <a:ext uri="{FF2B5EF4-FFF2-40B4-BE49-F238E27FC236}">
                <a16:creationId xmlns:a16="http://schemas.microsoft.com/office/drawing/2014/main" id="{8EAC5C7F-FD82-E529-5810-380725EB7F44}"/>
              </a:ext>
            </a:extLst>
          </p:cNvPr>
          <p:cNvGrpSpPr/>
          <p:nvPr/>
        </p:nvGrpSpPr>
        <p:grpSpPr>
          <a:xfrm>
            <a:off x="1447800" y="-2019300"/>
            <a:ext cx="677751" cy="677751"/>
            <a:chOff x="0" y="0"/>
            <a:chExt cx="812800" cy="812800"/>
          </a:xfrm>
        </p:grpSpPr>
        <p:sp>
          <p:nvSpPr>
            <p:cNvPr id="89" name="Freeform 39">
              <a:extLst>
                <a:ext uri="{FF2B5EF4-FFF2-40B4-BE49-F238E27FC236}">
                  <a16:creationId xmlns:a16="http://schemas.microsoft.com/office/drawing/2014/main" id="{C7710D34-0545-3185-5158-4E650D531DBE}"/>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txBody>
            <a:bodyPr/>
            <a:lstStyle/>
            <a:p>
              <a:endParaRPr lang="en-US"/>
            </a:p>
          </p:txBody>
        </p:sp>
        <p:sp>
          <p:nvSpPr>
            <p:cNvPr id="90" name="TextBox 40">
              <a:extLst>
                <a:ext uri="{FF2B5EF4-FFF2-40B4-BE49-F238E27FC236}">
                  <a16:creationId xmlns:a16="http://schemas.microsoft.com/office/drawing/2014/main" id="{99BC474F-D2D2-D7DB-6E4B-F36E5C180AF5}"/>
                </a:ext>
              </a:extLst>
            </p:cNvPr>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91" name="TextBox 42">
            <a:extLst>
              <a:ext uri="{FF2B5EF4-FFF2-40B4-BE49-F238E27FC236}">
                <a16:creationId xmlns:a16="http://schemas.microsoft.com/office/drawing/2014/main" id="{A52FF31C-0C97-E62F-41BC-CC680816898F}"/>
              </a:ext>
            </a:extLst>
          </p:cNvPr>
          <p:cNvSpPr txBox="1"/>
          <p:nvPr/>
        </p:nvSpPr>
        <p:spPr>
          <a:xfrm>
            <a:off x="1538620" y="-1843303"/>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F5B7A3-C9DB-C16F-D835-6A36A4473F90}"/>
            </a:ext>
          </a:extLst>
        </p:cNvPr>
        <p:cNvGrpSpPr/>
        <p:nvPr/>
      </p:nvGrpSpPr>
      <p:grpSpPr>
        <a:xfrm>
          <a:off x="0" y="0"/>
          <a:ext cx="0" cy="0"/>
          <a:chOff x="0" y="0"/>
          <a:chExt cx="0" cy="0"/>
        </a:xfrm>
      </p:grpSpPr>
      <p:grpSp>
        <p:nvGrpSpPr>
          <p:cNvPr id="8" name="Group 8">
            <a:extLst>
              <a:ext uri="{FF2B5EF4-FFF2-40B4-BE49-F238E27FC236}">
                <a16:creationId xmlns:a16="http://schemas.microsoft.com/office/drawing/2014/main" id="{1E0A4878-1B26-D8A3-D68C-B1B574A83545}"/>
              </a:ext>
            </a:extLst>
          </p:cNvPr>
          <p:cNvGrpSpPr/>
          <p:nvPr/>
        </p:nvGrpSpPr>
        <p:grpSpPr>
          <a:xfrm>
            <a:off x="17259300" y="9258300"/>
            <a:ext cx="1028700" cy="1028700"/>
            <a:chOff x="0" y="0"/>
            <a:chExt cx="812800" cy="812800"/>
          </a:xfrm>
        </p:grpSpPr>
        <p:sp>
          <p:nvSpPr>
            <p:cNvPr id="9" name="Freeform 9">
              <a:extLst>
                <a:ext uri="{FF2B5EF4-FFF2-40B4-BE49-F238E27FC236}">
                  <a16:creationId xmlns:a16="http://schemas.microsoft.com/office/drawing/2014/main" id="{9E375E57-D9C3-996C-0F57-BC2163D590BD}"/>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txBody>
            <a:bodyPr/>
            <a:lstStyle/>
            <a:p>
              <a:endParaRPr lang="en-US"/>
            </a:p>
          </p:txBody>
        </p:sp>
        <p:sp>
          <p:nvSpPr>
            <p:cNvPr id="10" name="TextBox 10">
              <a:extLst>
                <a:ext uri="{FF2B5EF4-FFF2-40B4-BE49-F238E27FC236}">
                  <a16:creationId xmlns:a16="http://schemas.microsoft.com/office/drawing/2014/main" id="{4F8239C2-0995-B2D1-A264-54730BA15733}"/>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a:extLst>
              <a:ext uri="{FF2B5EF4-FFF2-40B4-BE49-F238E27FC236}">
                <a16:creationId xmlns:a16="http://schemas.microsoft.com/office/drawing/2014/main" id="{93069439-F09D-D3D3-8E83-BD4214892A10}"/>
              </a:ext>
            </a:extLst>
          </p:cNvPr>
          <p:cNvSpPr txBox="1"/>
          <p:nvPr/>
        </p:nvSpPr>
        <p:spPr>
          <a:xfrm>
            <a:off x="17413153" y="9638067"/>
            <a:ext cx="720994" cy="240591"/>
          </a:xfrm>
          <a:prstGeom prst="rect">
            <a:avLst/>
          </a:prstGeom>
        </p:spPr>
        <p:txBody>
          <a:bodyPr lIns="0" tIns="0" rIns="0" bIns="0" rtlCol="0" anchor="t">
            <a:spAutoFit/>
          </a:bodyPr>
          <a:lstStyle/>
          <a:p>
            <a:pPr algn="ctr">
              <a:lnSpc>
                <a:spcPts val="1960"/>
              </a:lnSpc>
              <a:spcBef>
                <a:spcPct val="0"/>
              </a:spcBef>
            </a:pPr>
            <a:r>
              <a:rPr lang="en-US" sz="1400" b="1" dirty="0">
                <a:solidFill>
                  <a:srgbClr val="FFFFFF"/>
                </a:solidFill>
                <a:latin typeface="Open Sans Bold"/>
                <a:ea typeface="Open Sans Bold"/>
                <a:cs typeface="Open Sans Bold"/>
                <a:sym typeface="Open Sans Bold"/>
              </a:rPr>
              <a:t>38</a:t>
            </a:r>
          </a:p>
        </p:txBody>
      </p:sp>
      <p:sp>
        <p:nvSpPr>
          <p:cNvPr id="24" name="TextBox 24">
            <a:extLst>
              <a:ext uri="{FF2B5EF4-FFF2-40B4-BE49-F238E27FC236}">
                <a16:creationId xmlns:a16="http://schemas.microsoft.com/office/drawing/2014/main" id="{271E817E-ED86-916A-8AF3-2DCBA3D1C602}"/>
              </a:ext>
            </a:extLst>
          </p:cNvPr>
          <p:cNvSpPr txBox="1"/>
          <p:nvPr/>
        </p:nvSpPr>
        <p:spPr>
          <a:xfrm>
            <a:off x="381000" y="342900"/>
            <a:ext cx="6629400" cy="707886"/>
          </a:xfrm>
          <a:prstGeom prst="rect">
            <a:avLst/>
          </a:prstGeom>
        </p:spPr>
        <p:txBody>
          <a:bodyPr wrap="square" lIns="0" tIns="0" rIns="0" bIns="0" rtlCol="0" anchor="t">
            <a:spAutoFit/>
          </a:bodyPr>
          <a:lstStyle/>
          <a:p>
            <a:pPr algn="l">
              <a:lnSpc>
                <a:spcPts val="5632"/>
              </a:lnSpc>
            </a:pPr>
            <a:r>
              <a:rPr lang="en-US" sz="4400" b="1" dirty="0">
                <a:solidFill>
                  <a:srgbClr val="1F2020"/>
                </a:solidFill>
                <a:latin typeface="Poppins Bold"/>
                <a:ea typeface="Poppins Bold"/>
                <a:cs typeface="Poppins Bold"/>
                <a:sym typeface="Poppins Bold"/>
              </a:rPr>
              <a:t>Model Implementation</a:t>
            </a:r>
          </a:p>
        </p:txBody>
      </p:sp>
      <p:grpSp>
        <p:nvGrpSpPr>
          <p:cNvPr id="25" name="Group 25">
            <a:extLst>
              <a:ext uri="{FF2B5EF4-FFF2-40B4-BE49-F238E27FC236}">
                <a16:creationId xmlns:a16="http://schemas.microsoft.com/office/drawing/2014/main" id="{D9E34244-E4F9-013C-72B0-10F1E137B714}"/>
              </a:ext>
            </a:extLst>
          </p:cNvPr>
          <p:cNvGrpSpPr/>
          <p:nvPr/>
        </p:nvGrpSpPr>
        <p:grpSpPr>
          <a:xfrm>
            <a:off x="381000" y="1312253"/>
            <a:ext cx="1217927" cy="47625"/>
            <a:chOff x="0" y="0"/>
            <a:chExt cx="962313" cy="37630"/>
          </a:xfrm>
        </p:grpSpPr>
        <p:sp>
          <p:nvSpPr>
            <p:cNvPr id="26" name="Freeform 26">
              <a:extLst>
                <a:ext uri="{FF2B5EF4-FFF2-40B4-BE49-F238E27FC236}">
                  <a16:creationId xmlns:a16="http://schemas.microsoft.com/office/drawing/2014/main" id="{262A1776-8498-CB62-569A-511AAD8C20D2}"/>
                </a:ext>
              </a:extLst>
            </p:cNvPr>
            <p:cNvSpPr/>
            <p:nvPr/>
          </p:nvSpPr>
          <p:spPr>
            <a:xfrm>
              <a:off x="0" y="0"/>
              <a:ext cx="962313" cy="37630"/>
            </a:xfrm>
            <a:custGeom>
              <a:avLst/>
              <a:gdLst/>
              <a:ahLst/>
              <a:cxnLst/>
              <a:rect l="l" t="t" r="r" b="b"/>
              <a:pathLst>
                <a:path w="962313" h="37630">
                  <a:moveTo>
                    <a:pt x="0" y="0"/>
                  </a:moveTo>
                  <a:lnTo>
                    <a:pt x="962313" y="0"/>
                  </a:lnTo>
                  <a:lnTo>
                    <a:pt x="962313" y="37630"/>
                  </a:lnTo>
                  <a:lnTo>
                    <a:pt x="0" y="37630"/>
                  </a:lnTo>
                  <a:close/>
                </a:path>
              </a:pathLst>
            </a:custGeom>
            <a:solidFill>
              <a:srgbClr val="D19C26"/>
            </a:solidFill>
          </p:spPr>
          <p:txBody>
            <a:bodyPr/>
            <a:lstStyle/>
            <a:p>
              <a:endParaRPr lang="en-US"/>
            </a:p>
          </p:txBody>
        </p:sp>
        <p:sp>
          <p:nvSpPr>
            <p:cNvPr id="27" name="TextBox 27">
              <a:extLst>
                <a:ext uri="{FF2B5EF4-FFF2-40B4-BE49-F238E27FC236}">
                  <a16:creationId xmlns:a16="http://schemas.microsoft.com/office/drawing/2014/main" id="{3378713E-7AD1-9AC2-9B61-B1EE90EFA5D7}"/>
                </a:ext>
              </a:extLst>
            </p:cNvPr>
            <p:cNvSpPr txBox="1"/>
            <p:nvPr/>
          </p:nvSpPr>
          <p:spPr>
            <a:xfrm>
              <a:off x="0" y="-38100"/>
              <a:ext cx="962313" cy="75730"/>
            </a:xfrm>
            <a:prstGeom prst="rect">
              <a:avLst/>
            </a:prstGeom>
          </p:spPr>
          <p:txBody>
            <a:bodyPr lIns="50800" tIns="50800" rIns="50800" bIns="50800" rtlCol="0" anchor="ctr"/>
            <a:lstStyle/>
            <a:p>
              <a:pPr algn="ctr">
                <a:lnSpc>
                  <a:spcPts val="2659"/>
                </a:lnSpc>
                <a:spcBef>
                  <a:spcPct val="0"/>
                </a:spcBef>
              </a:pPr>
              <a:endParaRPr/>
            </a:p>
          </p:txBody>
        </p:sp>
      </p:grpSp>
      <p:pic>
        <p:nvPicPr>
          <p:cNvPr id="3" name="Picture 2" descr="A screenshot of a graph&#10;&#10;Description automatically generated">
            <a:extLst>
              <a:ext uri="{FF2B5EF4-FFF2-40B4-BE49-F238E27FC236}">
                <a16:creationId xmlns:a16="http://schemas.microsoft.com/office/drawing/2014/main" id="{D2D155AB-FFEF-1259-9C29-5E5712D48C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2249697"/>
            <a:ext cx="5537200" cy="2946400"/>
          </a:xfrm>
          <a:prstGeom prst="rect">
            <a:avLst/>
          </a:prstGeom>
        </p:spPr>
      </p:pic>
      <p:pic>
        <p:nvPicPr>
          <p:cNvPr id="6" name="Picture 5" descr="A graph of different colored bars&#10;&#10;Description automatically generated">
            <a:extLst>
              <a:ext uri="{FF2B5EF4-FFF2-40B4-BE49-F238E27FC236}">
                <a16:creationId xmlns:a16="http://schemas.microsoft.com/office/drawing/2014/main" id="{CAAC8B05-07D2-E2B3-8DC4-409AC6F695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62800" y="2256664"/>
            <a:ext cx="10971347" cy="6849236"/>
          </a:xfrm>
          <a:prstGeom prst="rect">
            <a:avLst/>
          </a:prstGeom>
        </p:spPr>
      </p:pic>
      <p:pic>
        <p:nvPicPr>
          <p:cNvPr id="11" name="Picture 10" descr="A screenshot of a graph&#10;&#10;Description automatically generated">
            <a:extLst>
              <a:ext uri="{FF2B5EF4-FFF2-40B4-BE49-F238E27FC236}">
                <a16:creationId xmlns:a16="http://schemas.microsoft.com/office/drawing/2014/main" id="{F5A1AF14-CBD2-7B4E-505F-C418A6F6E64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6593097"/>
            <a:ext cx="7531100" cy="1854200"/>
          </a:xfrm>
          <a:prstGeom prst="rect">
            <a:avLst/>
          </a:prstGeom>
        </p:spPr>
      </p:pic>
      <p:pic>
        <p:nvPicPr>
          <p:cNvPr id="12" name="Picture 11" descr="A graph of a number of different types of minerals&#10;&#10;Description automatically generated with medium confidence">
            <a:extLst>
              <a:ext uri="{FF2B5EF4-FFF2-40B4-BE49-F238E27FC236}">
                <a16:creationId xmlns:a16="http://schemas.microsoft.com/office/drawing/2014/main" id="{771B30C7-0E68-558F-11EC-A5EE40D84B7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5163800" y="1074449"/>
            <a:ext cx="13335000" cy="8563618"/>
          </a:xfrm>
          <a:prstGeom prst="rect">
            <a:avLst/>
          </a:prstGeom>
        </p:spPr>
      </p:pic>
      <p:sp>
        <p:nvSpPr>
          <p:cNvPr id="13" name="TextBox 24">
            <a:extLst>
              <a:ext uri="{FF2B5EF4-FFF2-40B4-BE49-F238E27FC236}">
                <a16:creationId xmlns:a16="http://schemas.microsoft.com/office/drawing/2014/main" id="{D813AE42-0CD0-45AB-A8C2-0B54676362B4}"/>
              </a:ext>
            </a:extLst>
          </p:cNvPr>
          <p:cNvSpPr txBox="1"/>
          <p:nvPr/>
        </p:nvSpPr>
        <p:spPr>
          <a:xfrm>
            <a:off x="20650200" y="342900"/>
            <a:ext cx="6237877" cy="707886"/>
          </a:xfrm>
          <a:prstGeom prst="rect">
            <a:avLst/>
          </a:prstGeom>
        </p:spPr>
        <p:txBody>
          <a:bodyPr wrap="square" lIns="0" tIns="0" rIns="0" bIns="0" rtlCol="0" anchor="t">
            <a:spAutoFit/>
          </a:bodyPr>
          <a:lstStyle/>
          <a:p>
            <a:pPr algn="l">
              <a:lnSpc>
                <a:spcPts val="5632"/>
              </a:lnSpc>
            </a:pPr>
            <a:r>
              <a:rPr lang="en-US" sz="4400" b="1" dirty="0">
                <a:solidFill>
                  <a:srgbClr val="1F2020"/>
                </a:solidFill>
                <a:latin typeface="Poppins Bold"/>
                <a:ea typeface="Poppins Bold"/>
                <a:cs typeface="Poppins Bold"/>
                <a:sym typeface="Poppins Bold"/>
              </a:rPr>
              <a:t>Future Enhancement</a:t>
            </a:r>
          </a:p>
        </p:txBody>
      </p:sp>
      <p:grpSp>
        <p:nvGrpSpPr>
          <p:cNvPr id="14" name="Group 28">
            <a:extLst>
              <a:ext uri="{FF2B5EF4-FFF2-40B4-BE49-F238E27FC236}">
                <a16:creationId xmlns:a16="http://schemas.microsoft.com/office/drawing/2014/main" id="{2E99A260-DCED-32AB-7B28-B62EFA8D2691}"/>
              </a:ext>
            </a:extLst>
          </p:cNvPr>
          <p:cNvGrpSpPr/>
          <p:nvPr/>
        </p:nvGrpSpPr>
        <p:grpSpPr>
          <a:xfrm>
            <a:off x="-1447800" y="-5372100"/>
            <a:ext cx="677751" cy="677751"/>
            <a:chOff x="0" y="0"/>
            <a:chExt cx="812800" cy="812800"/>
          </a:xfrm>
        </p:grpSpPr>
        <p:sp>
          <p:nvSpPr>
            <p:cNvPr id="15" name="Freeform 29">
              <a:extLst>
                <a:ext uri="{FF2B5EF4-FFF2-40B4-BE49-F238E27FC236}">
                  <a16:creationId xmlns:a16="http://schemas.microsoft.com/office/drawing/2014/main" id="{20A2177F-28D9-17DF-5C85-2E25F90D4FF8}"/>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txBody>
            <a:bodyPr/>
            <a:lstStyle/>
            <a:p>
              <a:endParaRPr lang="en-US"/>
            </a:p>
          </p:txBody>
        </p:sp>
        <p:sp>
          <p:nvSpPr>
            <p:cNvPr id="16" name="TextBox 30">
              <a:extLst>
                <a:ext uri="{FF2B5EF4-FFF2-40B4-BE49-F238E27FC236}">
                  <a16:creationId xmlns:a16="http://schemas.microsoft.com/office/drawing/2014/main" id="{3596D938-3060-EB7E-D32E-D307F2C69336}"/>
                </a:ext>
              </a:extLst>
            </p:cNvPr>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18" name="TextBox 32">
            <a:extLst>
              <a:ext uri="{FF2B5EF4-FFF2-40B4-BE49-F238E27FC236}">
                <a16:creationId xmlns:a16="http://schemas.microsoft.com/office/drawing/2014/main" id="{B7C4A79A-8CCF-E46D-CB6F-4BAD934E775D}"/>
              </a:ext>
            </a:extLst>
          </p:cNvPr>
          <p:cNvSpPr txBox="1"/>
          <p:nvPr/>
        </p:nvSpPr>
        <p:spPr>
          <a:xfrm>
            <a:off x="-1356980" y="-5196102"/>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grpSp>
        <p:nvGrpSpPr>
          <p:cNvPr id="19" name="Group 33">
            <a:extLst>
              <a:ext uri="{FF2B5EF4-FFF2-40B4-BE49-F238E27FC236}">
                <a16:creationId xmlns:a16="http://schemas.microsoft.com/office/drawing/2014/main" id="{57BCF2D4-5228-EF34-D8FE-A1D1F1D6446A}"/>
              </a:ext>
            </a:extLst>
          </p:cNvPr>
          <p:cNvGrpSpPr/>
          <p:nvPr/>
        </p:nvGrpSpPr>
        <p:grpSpPr>
          <a:xfrm>
            <a:off x="20311324" y="-5237798"/>
            <a:ext cx="677751" cy="677751"/>
            <a:chOff x="0" y="0"/>
            <a:chExt cx="812800" cy="812800"/>
          </a:xfrm>
        </p:grpSpPr>
        <p:sp>
          <p:nvSpPr>
            <p:cNvPr id="20" name="Freeform 34">
              <a:extLst>
                <a:ext uri="{FF2B5EF4-FFF2-40B4-BE49-F238E27FC236}">
                  <a16:creationId xmlns:a16="http://schemas.microsoft.com/office/drawing/2014/main" id="{6F36B47B-D3CA-99CC-08C4-F98F990C74F2}"/>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txBody>
            <a:bodyPr/>
            <a:lstStyle/>
            <a:p>
              <a:endParaRPr lang="en-US"/>
            </a:p>
          </p:txBody>
        </p:sp>
        <p:sp>
          <p:nvSpPr>
            <p:cNvPr id="21" name="TextBox 35">
              <a:extLst>
                <a:ext uri="{FF2B5EF4-FFF2-40B4-BE49-F238E27FC236}">
                  <a16:creationId xmlns:a16="http://schemas.microsoft.com/office/drawing/2014/main" id="{527B7F6E-B563-C62B-8EEB-B70A82419919}"/>
                </a:ext>
              </a:extLst>
            </p:cNvPr>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22" name="TextBox 37">
            <a:extLst>
              <a:ext uri="{FF2B5EF4-FFF2-40B4-BE49-F238E27FC236}">
                <a16:creationId xmlns:a16="http://schemas.microsoft.com/office/drawing/2014/main" id="{DA90DBD1-92B5-5E31-0C51-E65C688BCC99}"/>
              </a:ext>
            </a:extLst>
          </p:cNvPr>
          <p:cNvSpPr txBox="1"/>
          <p:nvPr/>
        </p:nvSpPr>
        <p:spPr>
          <a:xfrm>
            <a:off x="20402144" y="-5061800"/>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grpSp>
        <p:nvGrpSpPr>
          <p:cNvPr id="23" name="Group 38">
            <a:extLst>
              <a:ext uri="{FF2B5EF4-FFF2-40B4-BE49-F238E27FC236}">
                <a16:creationId xmlns:a16="http://schemas.microsoft.com/office/drawing/2014/main" id="{9CF7C11F-8B5F-FBFB-75CD-3B253BA3A9FC}"/>
              </a:ext>
            </a:extLst>
          </p:cNvPr>
          <p:cNvGrpSpPr/>
          <p:nvPr/>
        </p:nvGrpSpPr>
        <p:grpSpPr>
          <a:xfrm>
            <a:off x="22555200" y="14211300"/>
            <a:ext cx="677751" cy="677751"/>
            <a:chOff x="0" y="0"/>
            <a:chExt cx="812800" cy="812800"/>
          </a:xfrm>
        </p:grpSpPr>
        <p:sp>
          <p:nvSpPr>
            <p:cNvPr id="28" name="Freeform 39">
              <a:extLst>
                <a:ext uri="{FF2B5EF4-FFF2-40B4-BE49-F238E27FC236}">
                  <a16:creationId xmlns:a16="http://schemas.microsoft.com/office/drawing/2014/main" id="{01637F57-65BC-A02B-853A-70BA59EC4E8C}"/>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txBody>
            <a:bodyPr/>
            <a:lstStyle/>
            <a:p>
              <a:endParaRPr lang="en-US"/>
            </a:p>
          </p:txBody>
        </p:sp>
        <p:sp>
          <p:nvSpPr>
            <p:cNvPr id="29" name="TextBox 40">
              <a:extLst>
                <a:ext uri="{FF2B5EF4-FFF2-40B4-BE49-F238E27FC236}">
                  <a16:creationId xmlns:a16="http://schemas.microsoft.com/office/drawing/2014/main" id="{74757550-21C9-C583-FF2E-9B8B642536A6}"/>
                </a:ext>
              </a:extLst>
            </p:cNvPr>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30" name="TextBox 42">
            <a:extLst>
              <a:ext uri="{FF2B5EF4-FFF2-40B4-BE49-F238E27FC236}">
                <a16:creationId xmlns:a16="http://schemas.microsoft.com/office/drawing/2014/main" id="{9C787F5C-1474-228B-0BFB-A5A701B154AA}"/>
              </a:ext>
            </a:extLst>
          </p:cNvPr>
          <p:cNvSpPr txBox="1"/>
          <p:nvPr/>
        </p:nvSpPr>
        <p:spPr>
          <a:xfrm>
            <a:off x="22646020" y="14387297"/>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03</a:t>
            </a:r>
          </a:p>
        </p:txBody>
      </p:sp>
      <p:grpSp>
        <p:nvGrpSpPr>
          <p:cNvPr id="31" name="Group 43">
            <a:extLst>
              <a:ext uri="{FF2B5EF4-FFF2-40B4-BE49-F238E27FC236}">
                <a16:creationId xmlns:a16="http://schemas.microsoft.com/office/drawing/2014/main" id="{E7CF2054-4400-5C47-969A-E13812D92EA7}"/>
              </a:ext>
            </a:extLst>
          </p:cNvPr>
          <p:cNvGrpSpPr/>
          <p:nvPr/>
        </p:nvGrpSpPr>
        <p:grpSpPr>
          <a:xfrm>
            <a:off x="-4114800" y="15430500"/>
            <a:ext cx="677751" cy="677751"/>
            <a:chOff x="0" y="0"/>
            <a:chExt cx="812800" cy="812800"/>
          </a:xfrm>
        </p:grpSpPr>
        <p:sp>
          <p:nvSpPr>
            <p:cNvPr id="32" name="Freeform 44">
              <a:extLst>
                <a:ext uri="{FF2B5EF4-FFF2-40B4-BE49-F238E27FC236}">
                  <a16:creationId xmlns:a16="http://schemas.microsoft.com/office/drawing/2014/main" id="{234FB19C-9B29-3DB4-7243-AC6CB29D272E}"/>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txBody>
            <a:bodyPr/>
            <a:lstStyle/>
            <a:p>
              <a:endParaRPr lang="en-US"/>
            </a:p>
          </p:txBody>
        </p:sp>
        <p:sp>
          <p:nvSpPr>
            <p:cNvPr id="33" name="TextBox 45">
              <a:extLst>
                <a:ext uri="{FF2B5EF4-FFF2-40B4-BE49-F238E27FC236}">
                  <a16:creationId xmlns:a16="http://schemas.microsoft.com/office/drawing/2014/main" id="{981DD2C7-0D3F-5A14-7B31-66EE192348DE}"/>
                </a:ext>
              </a:extLst>
            </p:cNvPr>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34" name="TextBox 47">
            <a:extLst>
              <a:ext uri="{FF2B5EF4-FFF2-40B4-BE49-F238E27FC236}">
                <a16:creationId xmlns:a16="http://schemas.microsoft.com/office/drawing/2014/main" id="{7E19DBFB-7C87-039C-9398-69FA56237DDF}"/>
              </a:ext>
            </a:extLst>
          </p:cNvPr>
          <p:cNvSpPr txBox="1"/>
          <p:nvPr/>
        </p:nvSpPr>
        <p:spPr>
          <a:xfrm>
            <a:off x="-4023980" y="15606498"/>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04</a:t>
            </a:r>
          </a:p>
        </p:txBody>
      </p:sp>
      <p:sp>
        <p:nvSpPr>
          <p:cNvPr id="35" name="TextBox 34">
            <a:extLst>
              <a:ext uri="{FF2B5EF4-FFF2-40B4-BE49-F238E27FC236}">
                <a16:creationId xmlns:a16="http://schemas.microsoft.com/office/drawing/2014/main" id="{BF0F86B8-0A83-5123-3CC4-3FF14F9EE3AE}"/>
              </a:ext>
            </a:extLst>
          </p:cNvPr>
          <p:cNvSpPr txBox="1"/>
          <p:nvPr/>
        </p:nvSpPr>
        <p:spPr>
          <a:xfrm>
            <a:off x="21869400" y="-6365919"/>
            <a:ext cx="15314747" cy="954107"/>
          </a:xfrm>
          <a:prstGeom prst="rect">
            <a:avLst/>
          </a:prstGeom>
          <a:noFill/>
        </p:spPr>
        <p:txBody>
          <a:bodyPr wrap="square" rtlCol="0">
            <a:spAutoFit/>
          </a:bodyPr>
          <a:lstStyle/>
          <a:p>
            <a:pPr algn="just"/>
            <a:r>
              <a:rPr lang="en-US" sz="2800" dirty="0"/>
              <a:t>Incorporating external data, such as weather forecasts or satellite imagery, to provide more comprehensive recommendations</a:t>
            </a:r>
          </a:p>
        </p:txBody>
      </p:sp>
      <p:sp>
        <p:nvSpPr>
          <p:cNvPr id="36" name="TextBox 35">
            <a:extLst>
              <a:ext uri="{FF2B5EF4-FFF2-40B4-BE49-F238E27FC236}">
                <a16:creationId xmlns:a16="http://schemas.microsoft.com/office/drawing/2014/main" id="{FFD2E399-398F-3F24-CCD1-B027BE54F6AB}"/>
              </a:ext>
            </a:extLst>
          </p:cNvPr>
          <p:cNvSpPr txBox="1"/>
          <p:nvPr/>
        </p:nvSpPr>
        <p:spPr>
          <a:xfrm>
            <a:off x="-18135600" y="-6842973"/>
            <a:ext cx="15314747" cy="954107"/>
          </a:xfrm>
          <a:prstGeom prst="rect">
            <a:avLst/>
          </a:prstGeom>
          <a:noFill/>
        </p:spPr>
        <p:txBody>
          <a:bodyPr wrap="square" rtlCol="0">
            <a:spAutoFit/>
          </a:bodyPr>
          <a:lstStyle/>
          <a:p>
            <a:pPr algn="just"/>
            <a:r>
              <a:rPr lang="en-US" sz="2800" dirty="0"/>
              <a:t>User-Friendly Interface: Develop a mobile or web application for farmers to input soil data and get actionable recommendations easily.</a:t>
            </a:r>
          </a:p>
        </p:txBody>
      </p:sp>
      <p:sp>
        <p:nvSpPr>
          <p:cNvPr id="37" name="TextBox 36">
            <a:extLst>
              <a:ext uri="{FF2B5EF4-FFF2-40B4-BE49-F238E27FC236}">
                <a16:creationId xmlns:a16="http://schemas.microsoft.com/office/drawing/2014/main" id="{6317FF95-D6BC-B981-323F-C970B878E43D}"/>
              </a:ext>
            </a:extLst>
          </p:cNvPr>
          <p:cNvSpPr txBox="1"/>
          <p:nvPr/>
        </p:nvSpPr>
        <p:spPr>
          <a:xfrm>
            <a:off x="-16762547" y="17868900"/>
            <a:ext cx="15314747" cy="954107"/>
          </a:xfrm>
          <a:prstGeom prst="rect">
            <a:avLst/>
          </a:prstGeom>
          <a:noFill/>
        </p:spPr>
        <p:txBody>
          <a:bodyPr wrap="square" rtlCol="0">
            <a:spAutoFit/>
          </a:bodyPr>
          <a:lstStyle/>
          <a:p>
            <a:pPr algn="just"/>
            <a:r>
              <a:rPr lang="en-US" sz="2800" dirty="0"/>
              <a:t>Geospatial Analysis: Use GIS tools to analyze spatial variations in soil data and recommend region-specific crops.</a:t>
            </a:r>
          </a:p>
        </p:txBody>
      </p:sp>
      <p:sp>
        <p:nvSpPr>
          <p:cNvPr id="38" name="TextBox 37">
            <a:extLst>
              <a:ext uri="{FF2B5EF4-FFF2-40B4-BE49-F238E27FC236}">
                <a16:creationId xmlns:a16="http://schemas.microsoft.com/office/drawing/2014/main" id="{276D0ACC-593D-6935-3655-540EC8AD6FCC}"/>
              </a:ext>
            </a:extLst>
          </p:cNvPr>
          <p:cNvSpPr txBox="1"/>
          <p:nvPr/>
        </p:nvSpPr>
        <p:spPr>
          <a:xfrm>
            <a:off x="27355800" y="15631197"/>
            <a:ext cx="15314747" cy="954107"/>
          </a:xfrm>
          <a:prstGeom prst="rect">
            <a:avLst/>
          </a:prstGeom>
          <a:noFill/>
        </p:spPr>
        <p:txBody>
          <a:bodyPr wrap="square" rtlCol="0">
            <a:spAutoFit/>
          </a:bodyPr>
          <a:lstStyle/>
          <a:p>
            <a:pPr algn="just"/>
            <a:r>
              <a:rPr lang="en-US" sz="2800" dirty="0"/>
              <a:t>Localized Models: Develop region-specific models tailored to local climate, soil, and crop patterns for better recommendations.</a:t>
            </a:r>
          </a:p>
        </p:txBody>
      </p:sp>
    </p:spTree>
    <p:extLst>
      <p:ext uri="{BB962C8B-B14F-4D97-AF65-F5344CB8AC3E}">
        <p14:creationId xmlns:p14="http://schemas.microsoft.com/office/powerpoint/2010/main" val="39279672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a:off x="17259300" y="9258300"/>
            <a:ext cx="1028700" cy="1028700"/>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txBody>
            <a:bodyPr/>
            <a:lstStyle/>
            <a:p>
              <a:endParaRPr lang="en-US"/>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5" name="TextBox 15"/>
          <p:cNvSpPr txBox="1"/>
          <p:nvPr/>
        </p:nvSpPr>
        <p:spPr>
          <a:xfrm>
            <a:off x="17413153" y="9638067"/>
            <a:ext cx="720994" cy="240591"/>
          </a:xfrm>
          <a:prstGeom prst="rect">
            <a:avLst/>
          </a:prstGeom>
        </p:spPr>
        <p:txBody>
          <a:bodyPr lIns="0" tIns="0" rIns="0" bIns="0" rtlCol="0" anchor="t">
            <a:spAutoFit/>
          </a:bodyPr>
          <a:lstStyle/>
          <a:p>
            <a:pPr algn="ctr">
              <a:lnSpc>
                <a:spcPts val="1960"/>
              </a:lnSpc>
              <a:spcBef>
                <a:spcPct val="0"/>
              </a:spcBef>
            </a:pPr>
            <a:r>
              <a:rPr lang="en-US" sz="1400" b="1" dirty="0">
                <a:solidFill>
                  <a:srgbClr val="FFFFFF"/>
                </a:solidFill>
                <a:latin typeface="Open Sans Bold"/>
                <a:ea typeface="Open Sans Bold"/>
                <a:cs typeface="Open Sans Bold"/>
                <a:sym typeface="Open Sans Bold"/>
              </a:rPr>
              <a:t>39</a:t>
            </a:r>
          </a:p>
        </p:txBody>
      </p:sp>
      <p:sp>
        <p:nvSpPr>
          <p:cNvPr id="24" name="TextBox 24"/>
          <p:cNvSpPr txBox="1"/>
          <p:nvPr/>
        </p:nvSpPr>
        <p:spPr>
          <a:xfrm>
            <a:off x="6025061" y="811427"/>
            <a:ext cx="6237877" cy="707886"/>
          </a:xfrm>
          <a:prstGeom prst="rect">
            <a:avLst/>
          </a:prstGeom>
        </p:spPr>
        <p:txBody>
          <a:bodyPr wrap="square" lIns="0" tIns="0" rIns="0" bIns="0" rtlCol="0" anchor="t">
            <a:spAutoFit/>
          </a:bodyPr>
          <a:lstStyle/>
          <a:p>
            <a:pPr algn="l">
              <a:lnSpc>
                <a:spcPts val="5632"/>
              </a:lnSpc>
            </a:pPr>
            <a:r>
              <a:rPr lang="en-US" sz="4400" b="1" dirty="0">
                <a:solidFill>
                  <a:srgbClr val="1F2020"/>
                </a:solidFill>
                <a:latin typeface="Poppins Bold"/>
                <a:ea typeface="Poppins Bold"/>
                <a:cs typeface="Poppins Bold"/>
                <a:sym typeface="Poppins Bold"/>
              </a:rPr>
              <a:t>Future Enhancement</a:t>
            </a:r>
          </a:p>
        </p:txBody>
      </p:sp>
      <p:grpSp>
        <p:nvGrpSpPr>
          <p:cNvPr id="25" name="Group 25"/>
          <p:cNvGrpSpPr/>
          <p:nvPr/>
        </p:nvGrpSpPr>
        <p:grpSpPr>
          <a:xfrm>
            <a:off x="8535036" y="1866900"/>
            <a:ext cx="1217927" cy="47625"/>
            <a:chOff x="0" y="0"/>
            <a:chExt cx="962313" cy="37630"/>
          </a:xfrm>
        </p:grpSpPr>
        <p:sp>
          <p:nvSpPr>
            <p:cNvPr id="26" name="Freeform 26"/>
            <p:cNvSpPr/>
            <p:nvPr/>
          </p:nvSpPr>
          <p:spPr>
            <a:xfrm>
              <a:off x="0" y="0"/>
              <a:ext cx="962313" cy="37630"/>
            </a:xfrm>
            <a:custGeom>
              <a:avLst/>
              <a:gdLst/>
              <a:ahLst/>
              <a:cxnLst/>
              <a:rect l="l" t="t" r="r" b="b"/>
              <a:pathLst>
                <a:path w="962313" h="37630">
                  <a:moveTo>
                    <a:pt x="0" y="0"/>
                  </a:moveTo>
                  <a:lnTo>
                    <a:pt x="962313" y="0"/>
                  </a:lnTo>
                  <a:lnTo>
                    <a:pt x="962313" y="37630"/>
                  </a:lnTo>
                  <a:lnTo>
                    <a:pt x="0" y="37630"/>
                  </a:lnTo>
                  <a:close/>
                </a:path>
              </a:pathLst>
            </a:custGeom>
            <a:solidFill>
              <a:srgbClr val="D19C26"/>
            </a:solidFill>
          </p:spPr>
          <p:txBody>
            <a:bodyPr/>
            <a:lstStyle/>
            <a:p>
              <a:endParaRPr lang="en-US"/>
            </a:p>
          </p:txBody>
        </p:sp>
        <p:sp>
          <p:nvSpPr>
            <p:cNvPr id="27" name="TextBox 27"/>
            <p:cNvSpPr txBox="1"/>
            <p:nvPr/>
          </p:nvSpPr>
          <p:spPr>
            <a:xfrm>
              <a:off x="0" y="-38100"/>
              <a:ext cx="962313" cy="75730"/>
            </a:xfrm>
            <a:prstGeom prst="rect">
              <a:avLst/>
            </a:prstGeom>
          </p:spPr>
          <p:txBody>
            <a:bodyPr lIns="50800" tIns="50800" rIns="50800" bIns="50800" rtlCol="0" anchor="ctr"/>
            <a:lstStyle/>
            <a:p>
              <a:pPr algn="ctr">
                <a:lnSpc>
                  <a:spcPts val="2659"/>
                </a:lnSpc>
                <a:spcBef>
                  <a:spcPct val="0"/>
                </a:spcBef>
              </a:pPr>
              <a:endParaRPr/>
            </a:p>
          </p:txBody>
        </p:sp>
      </p:grpSp>
      <p:grpSp>
        <p:nvGrpSpPr>
          <p:cNvPr id="28" name="Group 28"/>
          <p:cNvGrpSpPr/>
          <p:nvPr/>
        </p:nvGrpSpPr>
        <p:grpSpPr>
          <a:xfrm>
            <a:off x="990600" y="2857500"/>
            <a:ext cx="677751" cy="677751"/>
            <a:chOff x="0" y="0"/>
            <a:chExt cx="812800" cy="812800"/>
          </a:xfrm>
        </p:grpSpPr>
        <p:sp>
          <p:nvSpPr>
            <p:cNvPr id="29" name="Freeform 2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txBody>
            <a:bodyPr/>
            <a:lstStyle/>
            <a:p>
              <a:endParaRPr lang="en-US"/>
            </a:p>
          </p:txBody>
        </p:sp>
        <p:sp>
          <p:nvSpPr>
            <p:cNvPr id="30" name="TextBox 30"/>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32" name="TextBox 32"/>
          <p:cNvSpPr txBox="1"/>
          <p:nvPr/>
        </p:nvSpPr>
        <p:spPr>
          <a:xfrm>
            <a:off x="1081420" y="3033498"/>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grpSp>
        <p:nvGrpSpPr>
          <p:cNvPr id="33" name="Group 33"/>
          <p:cNvGrpSpPr/>
          <p:nvPr/>
        </p:nvGrpSpPr>
        <p:grpSpPr>
          <a:xfrm>
            <a:off x="990600" y="4424698"/>
            <a:ext cx="677751" cy="677751"/>
            <a:chOff x="0" y="0"/>
            <a:chExt cx="812800" cy="812800"/>
          </a:xfrm>
        </p:grpSpPr>
        <p:sp>
          <p:nvSpPr>
            <p:cNvPr id="34" name="Freeform 3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txBody>
            <a:bodyPr/>
            <a:lstStyle/>
            <a:p>
              <a:endParaRPr lang="en-US"/>
            </a:p>
          </p:txBody>
        </p:sp>
        <p:sp>
          <p:nvSpPr>
            <p:cNvPr id="35" name="TextBox 35"/>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37" name="TextBox 37"/>
          <p:cNvSpPr txBox="1"/>
          <p:nvPr/>
        </p:nvSpPr>
        <p:spPr>
          <a:xfrm>
            <a:off x="1081420" y="4600696"/>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grpSp>
        <p:nvGrpSpPr>
          <p:cNvPr id="38" name="Group 38"/>
          <p:cNvGrpSpPr/>
          <p:nvPr/>
        </p:nvGrpSpPr>
        <p:grpSpPr>
          <a:xfrm>
            <a:off x="990600" y="5931124"/>
            <a:ext cx="677751" cy="677751"/>
            <a:chOff x="0" y="0"/>
            <a:chExt cx="812800" cy="812800"/>
          </a:xfrm>
        </p:grpSpPr>
        <p:sp>
          <p:nvSpPr>
            <p:cNvPr id="39" name="Freeform 3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txBody>
            <a:bodyPr/>
            <a:lstStyle/>
            <a:p>
              <a:endParaRPr lang="en-US"/>
            </a:p>
          </p:txBody>
        </p:sp>
        <p:sp>
          <p:nvSpPr>
            <p:cNvPr id="40" name="TextBox 40"/>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42" name="TextBox 42"/>
          <p:cNvSpPr txBox="1"/>
          <p:nvPr/>
        </p:nvSpPr>
        <p:spPr>
          <a:xfrm>
            <a:off x="1081420" y="6107121"/>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03</a:t>
            </a:r>
          </a:p>
        </p:txBody>
      </p:sp>
      <p:grpSp>
        <p:nvGrpSpPr>
          <p:cNvPr id="43" name="Group 43"/>
          <p:cNvGrpSpPr/>
          <p:nvPr/>
        </p:nvGrpSpPr>
        <p:grpSpPr>
          <a:xfrm>
            <a:off x="990600" y="7429500"/>
            <a:ext cx="677751" cy="677751"/>
            <a:chOff x="0" y="0"/>
            <a:chExt cx="812800" cy="812800"/>
          </a:xfrm>
        </p:grpSpPr>
        <p:sp>
          <p:nvSpPr>
            <p:cNvPr id="44" name="Freeform 44"/>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txBody>
            <a:bodyPr/>
            <a:lstStyle/>
            <a:p>
              <a:endParaRPr lang="en-US"/>
            </a:p>
          </p:txBody>
        </p:sp>
        <p:sp>
          <p:nvSpPr>
            <p:cNvPr id="45" name="TextBox 45"/>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47" name="TextBox 47"/>
          <p:cNvSpPr txBox="1"/>
          <p:nvPr/>
        </p:nvSpPr>
        <p:spPr>
          <a:xfrm>
            <a:off x="1081420" y="7605498"/>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04</a:t>
            </a:r>
          </a:p>
        </p:txBody>
      </p:sp>
      <p:pic>
        <p:nvPicPr>
          <p:cNvPr id="3" name="Picture 2" descr="A screenshot of a graph&#10;&#10;Description automatically generated">
            <a:extLst>
              <a:ext uri="{FF2B5EF4-FFF2-40B4-BE49-F238E27FC236}">
                <a16:creationId xmlns:a16="http://schemas.microsoft.com/office/drawing/2014/main" id="{871511C2-F22A-6BFD-B358-D24CA3F184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08200" y="2839062"/>
            <a:ext cx="5537200" cy="2946400"/>
          </a:xfrm>
          <a:prstGeom prst="rect">
            <a:avLst/>
          </a:prstGeom>
        </p:spPr>
      </p:pic>
      <p:pic>
        <p:nvPicPr>
          <p:cNvPr id="4" name="Picture 3" descr="A graph of different colored bars&#10;&#10;Description automatically generated">
            <a:extLst>
              <a:ext uri="{FF2B5EF4-FFF2-40B4-BE49-F238E27FC236}">
                <a16:creationId xmlns:a16="http://schemas.microsoft.com/office/drawing/2014/main" id="{D3DF6CAC-B9C8-AF91-A82C-9A70FC13F5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30200" y="2360844"/>
            <a:ext cx="10971347" cy="6849236"/>
          </a:xfrm>
          <a:prstGeom prst="rect">
            <a:avLst/>
          </a:prstGeom>
        </p:spPr>
      </p:pic>
      <p:pic>
        <p:nvPicPr>
          <p:cNvPr id="5" name="Picture 4" descr="A screenshot of a graph&#10;&#10;Description automatically generated">
            <a:extLst>
              <a:ext uri="{FF2B5EF4-FFF2-40B4-BE49-F238E27FC236}">
                <a16:creationId xmlns:a16="http://schemas.microsoft.com/office/drawing/2014/main" id="{3DB25FA0-A5BF-8EBC-652D-6E3C65D78A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640800" y="6494256"/>
            <a:ext cx="7531100" cy="1854200"/>
          </a:xfrm>
          <a:prstGeom prst="rect">
            <a:avLst/>
          </a:prstGeom>
        </p:spPr>
      </p:pic>
      <p:pic>
        <p:nvPicPr>
          <p:cNvPr id="6" name="Picture 5" descr="A yellow and black gradient&#10;&#10;Description automatically generated">
            <a:extLst>
              <a:ext uri="{FF2B5EF4-FFF2-40B4-BE49-F238E27FC236}">
                <a16:creationId xmlns:a16="http://schemas.microsoft.com/office/drawing/2014/main" id="{1D0E84AA-E124-B84E-0A35-76B0E9F9602B}"/>
              </a:ext>
            </a:extLst>
          </p:cNvPr>
          <p:cNvPicPr>
            <a:picLocks noChangeAspect="1"/>
          </p:cNvPicPr>
          <p:nvPr/>
        </p:nvPicPr>
        <p:blipFill>
          <a:blip r:embed="rId5">
            <a:alphaModFix amt="61000"/>
            <a:extLst>
              <a:ext uri="{28A0092B-C50C-407E-A947-70E740481C1C}">
                <a14:useLocalDpi xmlns:a14="http://schemas.microsoft.com/office/drawing/2010/main" val="0"/>
              </a:ext>
            </a:extLst>
          </a:blip>
          <a:stretch>
            <a:fillRect/>
          </a:stretch>
        </p:blipFill>
        <p:spPr>
          <a:xfrm>
            <a:off x="0" y="12839700"/>
            <a:ext cx="18412995" cy="10363200"/>
          </a:xfrm>
          <a:prstGeom prst="rect">
            <a:avLst/>
          </a:prstGeom>
          <a:noFill/>
        </p:spPr>
      </p:pic>
      <p:grpSp>
        <p:nvGrpSpPr>
          <p:cNvPr id="7" name="Group 18">
            <a:extLst>
              <a:ext uri="{FF2B5EF4-FFF2-40B4-BE49-F238E27FC236}">
                <a16:creationId xmlns:a16="http://schemas.microsoft.com/office/drawing/2014/main" id="{3C8F28D7-3485-9553-60DF-3D3A7F5CFFBE}"/>
              </a:ext>
            </a:extLst>
          </p:cNvPr>
          <p:cNvGrpSpPr/>
          <p:nvPr/>
        </p:nvGrpSpPr>
        <p:grpSpPr>
          <a:xfrm>
            <a:off x="0" y="-12077700"/>
            <a:ext cx="4920887" cy="10287000"/>
            <a:chOff x="0" y="0"/>
            <a:chExt cx="6766320" cy="10972800"/>
          </a:xfrm>
        </p:grpSpPr>
        <p:pic>
          <p:nvPicPr>
            <p:cNvPr id="11" name="Picture 19">
              <a:extLst>
                <a:ext uri="{FF2B5EF4-FFF2-40B4-BE49-F238E27FC236}">
                  <a16:creationId xmlns:a16="http://schemas.microsoft.com/office/drawing/2014/main" id="{A5F78B92-581F-A909-81C2-A771B62BABC6}"/>
                </a:ext>
              </a:extLst>
            </p:cNvPr>
            <p:cNvPicPr>
              <a:picLocks noChangeAspect="1"/>
            </p:cNvPicPr>
            <p:nvPr/>
          </p:nvPicPr>
          <p:blipFill>
            <a:blip r:embed="rId6"/>
            <a:srcRect l="35663" r="35663"/>
            <a:stretch>
              <a:fillRect/>
            </a:stretch>
          </p:blipFill>
          <p:spPr>
            <a:xfrm>
              <a:off x="0" y="0"/>
              <a:ext cx="6766320" cy="10972800"/>
            </a:xfrm>
            <a:prstGeom prst="rect">
              <a:avLst/>
            </a:prstGeom>
          </p:spPr>
        </p:pic>
      </p:grpSp>
      <p:grpSp>
        <p:nvGrpSpPr>
          <p:cNvPr id="12" name="Group 20">
            <a:extLst>
              <a:ext uri="{FF2B5EF4-FFF2-40B4-BE49-F238E27FC236}">
                <a16:creationId xmlns:a16="http://schemas.microsoft.com/office/drawing/2014/main" id="{22B0BF63-08AE-E3AB-1055-2DEBDEABEFEA}"/>
              </a:ext>
            </a:extLst>
          </p:cNvPr>
          <p:cNvGrpSpPr/>
          <p:nvPr/>
        </p:nvGrpSpPr>
        <p:grpSpPr>
          <a:xfrm>
            <a:off x="-8229600" y="0"/>
            <a:ext cx="5105400" cy="10287000"/>
            <a:chOff x="-261212" y="0"/>
            <a:chExt cx="7027532" cy="10972800"/>
          </a:xfrm>
        </p:grpSpPr>
        <p:pic>
          <p:nvPicPr>
            <p:cNvPr id="13" name="Picture 21">
              <a:extLst>
                <a:ext uri="{FF2B5EF4-FFF2-40B4-BE49-F238E27FC236}">
                  <a16:creationId xmlns:a16="http://schemas.microsoft.com/office/drawing/2014/main" id="{148DD870-DDCB-ED08-A3FE-2E544F7ADC14}"/>
                </a:ext>
              </a:extLst>
            </p:cNvPr>
            <p:cNvPicPr>
              <a:picLocks noChangeAspect="1"/>
            </p:cNvPicPr>
            <p:nvPr/>
          </p:nvPicPr>
          <p:blipFill>
            <a:blip r:embed="rId7"/>
            <a:srcRect l="29419" r="29419"/>
            <a:stretch>
              <a:fillRect/>
            </a:stretch>
          </p:blipFill>
          <p:spPr>
            <a:xfrm>
              <a:off x="-261212" y="0"/>
              <a:ext cx="7027532" cy="10972800"/>
            </a:xfrm>
            <a:prstGeom prst="rect">
              <a:avLst/>
            </a:prstGeom>
          </p:spPr>
        </p:pic>
      </p:grpSp>
      <p:grpSp>
        <p:nvGrpSpPr>
          <p:cNvPr id="14" name="Group 16">
            <a:extLst>
              <a:ext uri="{FF2B5EF4-FFF2-40B4-BE49-F238E27FC236}">
                <a16:creationId xmlns:a16="http://schemas.microsoft.com/office/drawing/2014/main" id="{8EF8B1D2-6B2D-1A5E-D503-EBC17C48FF09}"/>
              </a:ext>
            </a:extLst>
          </p:cNvPr>
          <p:cNvGrpSpPr/>
          <p:nvPr/>
        </p:nvGrpSpPr>
        <p:grpSpPr>
          <a:xfrm>
            <a:off x="19583400" y="-5829300"/>
            <a:ext cx="4223918" cy="5143499"/>
            <a:chOff x="0" y="0"/>
            <a:chExt cx="6766320" cy="6766320"/>
          </a:xfrm>
        </p:grpSpPr>
        <p:pic>
          <p:nvPicPr>
            <p:cNvPr id="48" name="Picture 17">
              <a:extLst>
                <a:ext uri="{FF2B5EF4-FFF2-40B4-BE49-F238E27FC236}">
                  <a16:creationId xmlns:a16="http://schemas.microsoft.com/office/drawing/2014/main" id="{FE1E84FE-096E-EC1C-8772-DE5453AC72F3}"/>
                </a:ext>
              </a:extLst>
            </p:cNvPr>
            <p:cNvPicPr>
              <a:picLocks noChangeAspect="1"/>
            </p:cNvPicPr>
            <p:nvPr/>
          </p:nvPicPr>
          <p:blipFill>
            <a:blip r:embed="rId8"/>
            <a:srcRect l="33750"/>
            <a:stretch>
              <a:fillRect/>
            </a:stretch>
          </p:blipFill>
          <p:spPr>
            <a:xfrm>
              <a:off x="0" y="0"/>
              <a:ext cx="6766320" cy="6766320"/>
            </a:xfrm>
            <a:prstGeom prst="rect">
              <a:avLst/>
            </a:prstGeom>
          </p:spPr>
        </p:pic>
      </p:grpSp>
      <p:grpSp>
        <p:nvGrpSpPr>
          <p:cNvPr id="49" name="Group 18">
            <a:extLst>
              <a:ext uri="{FF2B5EF4-FFF2-40B4-BE49-F238E27FC236}">
                <a16:creationId xmlns:a16="http://schemas.microsoft.com/office/drawing/2014/main" id="{4CF8C7D3-CE11-9BC6-8670-16455E6FFC13}"/>
              </a:ext>
            </a:extLst>
          </p:cNvPr>
          <p:cNvGrpSpPr/>
          <p:nvPr/>
        </p:nvGrpSpPr>
        <p:grpSpPr>
          <a:xfrm>
            <a:off x="20116800" y="11163300"/>
            <a:ext cx="4081882" cy="5156198"/>
            <a:chOff x="0" y="0"/>
            <a:chExt cx="6766320" cy="6766320"/>
          </a:xfrm>
        </p:grpSpPr>
        <p:pic>
          <p:nvPicPr>
            <p:cNvPr id="50" name="Picture 19">
              <a:extLst>
                <a:ext uri="{FF2B5EF4-FFF2-40B4-BE49-F238E27FC236}">
                  <a16:creationId xmlns:a16="http://schemas.microsoft.com/office/drawing/2014/main" id="{261DE609-AB81-9951-9267-5FA2A529F6DE}"/>
                </a:ext>
              </a:extLst>
            </p:cNvPr>
            <p:cNvPicPr>
              <a:picLocks noChangeAspect="1"/>
            </p:cNvPicPr>
            <p:nvPr/>
          </p:nvPicPr>
          <p:blipFill>
            <a:blip r:embed="rId9"/>
            <a:srcRect l="29999"/>
            <a:stretch>
              <a:fillRect/>
            </a:stretch>
          </p:blipFill>
          <p:spPr>
            <a:xfrm>
              <a:off x="0" y="0"/>
              <a:ext cx="6766320" cy="6766320"/>
            </a:xfrm>
            <a:prstGeom prst="rect">
              <a:avLst/>
            </a:prstGeom>
          </p:spPr>
        </p:pic>
      </p:grpSp>
      <p:grpSp>
        <p:nvGrpSpPr>
          <p:cNvPr id="51" name="Group 20">
            <a:extLst>
              <a:ext uri="{FF2B5EF4-FFF2-40B4-BE49-F238E27FC236}">
                <a16:creationId xmlns:a16="http://schemas.microsoft.com/office/drawing/2014/main" id="{37F2AB71-968A-77D5-C0F9-3620D8F2FEE5}"/>
              </a:ext>
            </a:extLst>
          </p:cNvPr>
          <p:cNvGrpSpPr/>
          <p:nvPr/>
        </p:nvGrpSpPr>
        <p:grpSpPr>
          <a:xfrm>
            <a:off x="-6282771" y="-5829301"/>
            <a:ext cx="4223918" cy="5143500"/>
            <a:chOff x="0" y="0"/>
            <a:chExt cx="6766320" cy="6766320"/>
          </a:xfrm>
        </p:grpSpPr>
        <p:pic>
          <p:nvPicPr>
            <p:cNvPr id="52" name="Picture 21">
              <a:extLst>
                <a:ext uri="{FF2B5EF4-FFF2-40B4-BE49-F238E27FC236}">
                  <a16:creationId xmlns:a16="http://schemas.microsoft.com/office/drawing/2014/main" id="{AEF06296-B473-9358-AA4B-E7E41204C1B9}"/>
                </a:ext>
              </a:extLst>
            </p:cNvPr>
            <p:cNvPicPr>
              <a:picLocks noChangeAspect="1"/>
            </p:cNvPicPr>
            <p:nvPr/>
          </p:nvPicPr>
          <p:blipFill>
            <a:blip r:embed="rId10"/>
            <a:srcRect l="11577" r="32172"/>
            <a:stretch>
              <a:fillRect/>
            </a:stretch>
          </p:blipFill>
          <p:spPr>
            <a:xfrm>
              <a:off x="0" y="0"/>
              <a:ext cx="6766320" cy="6766320"/>
            </a:xfrm>
            <a:prstGeom prst="rect">
              <a:avLst/>
            </a:prstGeom>
          </p:spPr>
        </p:pic>
      </p:grpSp>
      <p:grpSp>
        <p:nvGrpSpPr>
          <p:cNvPr id="53" name="Group 22">
            <a:extLst>
              <a:ext uri="{FF2B5EF4-FFF2-40B4-BE49-F238E27FC236}">
                <a16:creationId xmlns:a16="http://schemas.microsoft.com/office/drawing/2014/main" id="{0D6F3F2A-1364-75B8-3D23-F866F4D559CB}"/>
              </a:ext>
            </a:extLst>
          </p:cNvPr>
          <p:cNvGrpSpPr/>
          <p:nvPr/>
        </p:nvGrpSpPr>
        <p:grpSpPr>
          <a:xfrm>
            <a:off x="-5676900" y="11570924"/>
            <a:ext cx="4115749" cy="5156203"/>
            <a:chOff x="0" y="0"/>
            <a:chExt cx="6766320" cy="6766320"/>
          </a:xfrm>
        </p:grpSpPr>
        <p:pic>
          <p:nvPicPr>
            <p:cNvPr id="54" name="Picture 23">
              <a:extLst>
                <a:ext uri="{FF2B5EF4-FFF2-40B4-BE49-F238E27FC236}">
                  <a16:creationId xmlns:a16="http://schemas.microsoft.com/office/drawing/2014/main" id="{BDC0383A-1DBC-1C5C-4B68-5E8CEF0DA25E}"/>
                </a:ext>
              </a:extLst>
            </p:cNvPr>
            <p:cNvPicPr>
              <a:picLocks noChangeAspect="1"/>
            </p:cNvPicPr>
            <p:nvPr/>
          </p:nvPicPr>
          <p:blipFill>
            <a:blip r:embed="rId11"/>
            <a:srcRect l="16687" r="16687"/>
            <a:stretch>
              <a:fillRect/>
            </a:stretch>
          </p:blipFill>
          <p:spPr>
            <a:xfrm>
              <a:off x="0" y="0"/>
              <a:ext cx="6766320" cy="6766320"/>
            </a:xfrm>
            <a:prstGeom prst="rect">
              <a:avLst/>
            </a:prstGeom>
          </p:spPr>
        </p:pic>
      </p:grpSp>
      <p:sp>
        <p:nvSpPr>
          <p:cNvPr id="55" name="TextBox 18">
            <a:extLst>
              <a:ext uri="{FF2B5EF4-FFF2-40B4-BE49-F238E27FC236}">
                <a16:creationId xmlns:a16="http://schemas.microsoft.com/office/drawing/2014/main" id="{6AE87908-94EA-FE33-6437-5B179D2E6A7E}"/>
              </a:ext>
            </a:extLst>
          </p:cNvPr>
          <p:cNvSpPr txBox="1"/>
          <p:nvPr/>
        </p:nvSpPr>
        <p:spPr>
          <a:xfrm>
            <a:off x="20864863" y="3216781"/>
            <a:ext cx="15101537" cy="3272604"/>
          </a:xfrm>
          <a:prstGeom prst="rect">
            <a:avLst/>
          </a:prstGeom>
        </p:spPr>
        <p:txBody>
          <a:bodyPr lIns="0" tIns="0" rIns="0" bIns="0" rtlCol="0" anchor="t">
            <a:spAutoFit/>
          </a:bodyPr>
          <a:lstStyle/>
          <a:p>
            <a:pPr algn="ctr">
              <a:lnSpc>
                <a:spcPts val="25327"/>
              </a:lnSpc>
              <a:spcBef>
                <a:spcPct val="0"/>
              </a:spcBef>
            </a:pPr>
            <a:r>
              <a:rPr lang="en-US" sz="18090" b="1" dirty="0">
                <a:solidFill>
                  <a:srgbClr val="FFFFFF"/>
                </a:solidFill>
                <a:latin typeface="Poppins Bold"/>
                <a:ea typeface="Poppins Bold"/>
                <a:cs typeface="Poppins Bold"/>
                <a:sym typeface="Poppins Bold"/>
              </a:rPr>
              <a:t>Thank You</a:t>
            </a:r>
          </a:p>
        </p:txBody>
      </p:sp>
      <p:sp>
        <p:nvSpPr>
          <p:cNvPr id="57" name="TextBox 56">
            <a:extLst>
              <a:ext uri="{FF2B5EF4-FFF2-40B4-BE49-F238E27FC236}">
                <a16:creationId xmlns:a16="http://schemas.microsoft.com/office/drawing/2014/main" id="{D4AFD47F-F995-D3E2-3066-8BED65945128}"/>
              </a:ext>
            </a:extLst>
          </p:cNvPr>
          <p:cNvSpPr txBox="1"/>
          <p:nvPr/>
        </p:nvSpPr>
        <p:spPr>
          <a:xfrm>
            <a:off x="2362199" y="2933700"/>
            <a:ext cx="15314747" cy="954107"/>
          </a:xfrm>
          <a:prstGeom prst="rect">
            <a:avLst/>
          </a:prstGeom>
          <a:noFill/>
        </p:spPr>
        <p:txBody>
          <a:bodyPr wrap="square" rtlCol="0">
            <a:spAutoFit/>
          </a:bodyPr>
          <a:lstStyle/>
          <a:p>
            <a:pPr algn="just"/>
            <a:r>
              <a:rPr lang="en-US" sz="2800" dirty="0"/>
              <a:t>Incorporating external data, such as weather forecasts or satellite imagery, to provide more comprehensive recommendations</a:t>
            </a:r>
          </a:p>
        </p:txBody>
      </p:sp>
      <p:sp>
        <p:nvSpPr>
          <p:cNvPr id="58" name="TextBox 57">
            <a:extLst>
              <a:ext uri="{FF2B5EF4-FFF2-40B4-BE49-F238E27FC236}">
                <a16:creationId xmlns:a16="http://schemas.microsoft.com/office/drawing/2014/main" id="{E2C54773-8703-F1D5-871A-AF6EC0145FD5}"/>
              </a:ext>
            </a:extLst>
          </p:cNvPr>
          <p:cNvSpPr txBox="1"/>
          <p:nvPr/>
        </p:nvSpPr>
        <p:spPr>
          <a:xfrm>
            <a:off x="2362200" y="4494193"/>
            <a:ext cx="15314747" cy="954107"/>
          </a:xfrm>
          <a:prstGeom prst="rect">
            <a:avLst/>
          </a:prstGeom>
          <a:noFill/>
        </p:spPr>
        <p:txBody>
          <a:bodyPr wrap="square" rtlCol="0">
            <a:spAutoFit/>
          </a:bodyPr>
          <a:lstStyle/>
          <a:p>
            <a:pPr algn="just"/>
            <a:r>
              <a:rPr lang="en-US" sz="2800" dirty="0"/>
              <a:t>User-Friendly Interface: Develop a mobile or web application for farmers to input soil data and get actionable recommendations easily.</a:t>
            </a:r>
          </a:p>
        </p:txBody>
      </p:sp>
      <p:sp>
        <p:nvSpPr>
          <p:cNvPr id="61" name="TextBox 60">
            <a:extLst>
              <a:ext uri="{FF2B5EF4-FFF2-40B4-BE49-F238E27FC236}">
                <a16:creationId xmlns:a16="http://schemas.microsoft.com/office/drawing/2014/main" id="{60245DB5-6F99-3302-CF54-06BB842996B6}"/>
              </a:ext>
            </a:extLst>
          </p:cNvPr>
          <p:cNvSpPr txBox="1"/>
          <p:nvPr/>
        </p:nvSpPr>
        <p:spPr>
          <a:xfrm>
            <a:off x="2362200" y="6018193"/>
            <a:ext cx="15314747" cy="954107"/>
          </a:xfrm>
          <a:prstGeom prst="rect">
            <a:avLst/>
          </a:prstGeom>
          <a:noFill/>
        </p:spPr>
        <p:txBody>
          <a:bodyPr wrap="square" rtlCol="0">
            <a:spAutoFit/>
          </a:bodyPr>
          <a:lstStyle/>
          <a:p>
            <a:pPr algn="just"/>
            <a:r>
              <a:rPr lang="en-US" sz="2800" dirty="0"/>
              <a:t>Geospatial Analysis: Use GIS tools to analyze spatial variations in soil data and recommend region-specific crops.</a:t>
            </a:r>
          </a:p>
        </p:txBody>
      </p:sp>
      <p:sp>
        <p:nvSpPr>
          <p:cNvPr id="64" name="TextBox 63">
            <a:extLst>
              <a:ext uri="{FF2B5EF4-FFF2-40B4-BE49-F238E27FC236}">
                <a16:creationId xmlns:a16="http://schemas.microsoft.com/office/drawing/2014/main" id="{CF281DBF-9EB7-966B-A5D1-073E64227699}"/>
              </a:ext>
            </a:extLst>
          </p:cNvPr>
          <p:cNvSpPr txBox="1"/>
          <p:nvPr/>
        </p:nvSpPr>
        <p:spPr>
          <a:xfrm>
            <a:off x="2362200" y="7465993"/>
            <a:ext cx="15314747" cy="954107"/>
          </a:xfrm>
          <a:prstGeom prst="rect">
            <a:avLst/>
          </a:prstGeom>
          <a:noFill/>
        </p:spPr>
        <p:txBody>
          <a:bodyPr wrap="square" rtlCol="0">
            <a:spAutoFit/>
          </a:bodyPr>
          <a:lstStyle/>
          <a:p>
            <a:pPr algn="just"/>
            <a:r>
              <a:rPr lang="en-US" sz="2800" dirty="0"/>
              <a:t>Localized Models: Develop region-specific models tailored to local climate, soil, and crop patterns for better recommendations.</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6">
            <a:extLst>
              <a:ext uri="{FF2B5EF4-FFF2-40B4-BE49-F238E27FC236}">
                <a16:creationId xmlns:a16="http://schemas.microsoft.com/office/drawing/2014/main" id="{DD1248FD-46CE-3395-791E-11DECEFEC629}"/>
              </a:ext>
            </a:extLst>
          </p:cNvPr>
          <p:cNvGrpSpPr/>
          <p:nvPr/>
        </p:nvGrpSpPr>
        <p:grpSpPr>
          <a:xfrm>
            <a:off x="9982200" y="-1"/>
            <a:ext cx="4223918" cy="5143499"/>
            <a:chOff x="0" y="0"/>
            <a:chExt cx="6766320" cy="6766320"/>
          </a:xfrm>
        </p:grpSpPr>
        <p:pic>
          <p:nvPicPr>
            <p:cNvPr id="3" name="Picture 17">
              <a:extLst>
                <a:ext uri="{FF2B5EF4-FFF2-40B4-BE49-F238E27FC236}">
                  <a16:creationId xmlns:a16="http://schemas.microsoft.com/office/drawing/2014/main" id="{5DE92096-3C52-0746-9BCE-259FF7207128}"/>
                </a:ext>
              </a:extLst>
            </p:cNvPr>
            <p:cNvPicPr>
              <a:picLocks noChangeAspect="1"/>
            </p:cNvPicPr>
            <p:nvPr/>
          </p:nvPicPr>
          <p:blipFill>
            <a:blip r:embed="rId2"/>
            <a:srcRect l="33750"/>
            <a:stretch>
              <a:fillRect/>
            </a:stretch>
          </p:blipFill>
          <p:spPr>
            <a:xfrm>
              <a:off x="0" y="0"/>
              <a:ext cx="6766320" cy="6766320"/>
            </a:xfrm>
            <a:prstGeom prst="rect">
              <a:avLst/>
            </a:prstGeom>
          </p:spPr>
        </p:pic>
      </p:grpSp>
      <p:grpSp>
        <p:nvGrpSpPr>
          <p:cNvPr id="4" name="Group 18">
            <a:extLst>
              <a:ext uri="{FF2B5EF4-FFF2-40B4-BE49-F238E27FC236}">
                <a16:creationId xmlns:a16="http://schemas.microsoft.com/office/drawing/2014/main" id="{F4C9D6B1-FF5A-E071-EEB7-14586BEC8D28}"/>
              </a:ext>
            </a:extLst>
          </p:cNvPr>
          <p:cNvGrpSpPr/>
          <p:nvPr/>
        </p:nvGrpSpPr>
        <p:grpSpPr>
          <a:xfrm>
            <a:off x="14206118" y="-12700"/>
            <a:ext cx="4081882" cy="5156198"/>
            <a:chOff x="0" y="0"/>
            <a:chExt cx="6766320" cy="6766320"/>
          </a:xfrm>
        </p:grpSpPr>
        <p:pic>
          <p:nvPicPr>
            <p:cNvPr id="5" name="Picture 19">
              <a:extLst>
                <a:ext uri="{FF2B5EF4-FFF2-40B4-BE49-F238E27FC236}">
                  <a16:creationId xmlns:a16="http://schemas.microsoft.com/office/drawing/2014/main" id="{209B7248-C1B7-E0C0-1245-74F2E22CD607}"/>
                </a:ext>
              </a:extLst>
            </p:cNvPr>
            <p:cNvPicPr>
              <a:picLocks noChangeAspect="1"/>
            </p:cNvPicPr>
            <p:nvPr/>
          </p:nvPicPr>
          <p:blipFill>
            <a:blip r:embed="rId3"/>
            <a:srcRect l="29999"/>
            <a:stretch>
              <a:fillRect/>
            </a:stretch>
          </p:blipFill>
          <p:spPr>
            <a:xfrm>
              <a:off x="0" y="0"/>
              <a:ext cx="6766320" cy="6766320"/>
            </a:xfrm>
            <a:prstGeom prst="rect">
              <a:avLst/>
            </a:prstGeom>
          </p:spPr>
        </p:pic>
      </p:grpSp>
      <p:grpSp>
        <p:nvGrpSpPr>
          <p:cNvPr id="6" name="Group 20">
            <a:extLst>
              <a:ext uri="{FF2B5EF4-FFF2-40B4-BE49-F238E27FC236}">
                <a16:creationId xmlns:a16="http://schemas.microsoft.com/office/drawing/2014/main" id="{816567D2-0695-76B0-328D-042D860BF23D}"/>
              </a:ext>
            </a:extLst>
          </p:cNvPr>
          <p:cNvGrpSpPr/>
          <p:nvPr/>
        </p:nvGrpSpPr>
        <p:grpSpPr>
          <a:xfrm>
            <a:off x="9982200" y="5143500"/>
            <a:ext cx="4223918" cy="5143500"/>
            <a:chOff x="0" y="0"/>
            <a:chExt cx="6766320" cy="6766320"/>
          </a:xfrm>
        </p:grpSpPr>
        <p:pic>
          <p:nvPicPr>
            <p:cNvPr id="7" name="Picture 21">
              <a:extLst>
                <a:ext uri="{FF2B5EF4-FFF2-40B4-BE49-F238E27FC236}">
                  <a16:creationId xmlns:a16="http://schemas.microsoft.com/office/drawing/2014/main" id="{81D8E605-BF42-B0C9-DF35-F615B756D4B2}"/>
                </a:ext>
              </a:extLst>
            </p:cNvPr>
            <p:cNvPicPr>
              <a:picLocks noChangeAspect="1"/>
            </p:cNvPicPr>
            <p:nvPr/>
          </p:nvPicPr>
          <p:blipFill>
            <a:blip r:embed="rId4"/>
            <a:srcRect l="11577" r="32172"/>
            <a:stretch>
              <a:fillRect/>
            </a:stretch>
          </p:blipFill>
          <p:spPr>
            <a:xfrm>
              <a:off x="0" y="0"/>
              <a:ext cx="6766320" cy="6766320"/>
            </a:xfrm>
            <a:prstGeom prst="rect">
              <a:avLst/>
            </a:prstGeom>
          </p:spPr>
        </p:pic>
      </p:grpSp>
      <p:grpSp>
        <p:nvGrpSpPr>
          <p:cNvPr id="11" name="Group 22">
            <a:extLst>
              <a:ext uri="{FF2B5EF4-FFF2-40B4-BE49-F238E27FC236}">
                <a16:creationId xmlns:a16="http://schemas.microsoft.com/office/drawing/2014/main" id="{E45E988F-EB49-7643-F48B-0296CCE9E450}"/>
              </a:ext>
            </a:extLst>
          </p:cNvPr>
          <p:cNvGrpSpPr/>
          <p:nvPr/>
        </p:nvGrpSpPr>
        <p:grpSpPr>
          <a:xfrm>
            <a:off x="14206118" y="5143498"/>
            <a:ext cx="4115749" cy="5156203"/>
            <a:chOff x="0" y="0"/>
            <a:chExt cx="6766320" cy="6766320"/>
          </a:xfrm>
        </p:grpSpPr>
        <p:pic>
          <p:nvPicPr>
            <p:cNvPr id="12" name="Picture 23">
              <a:extLst>
                <a:ext uri="{FF2B5EF4-FFF2-40B4-BE49-F238E27FC236}">
                  <a16:creationId xmlns:a16="http://schemas.microsoft.com/office/drawing/2014/main" id="{8EA65DF3-86EE-9AD7-25E6-3ACCFC283205}"/>
                </a:ext>
              </a:extLst>
            </p:cNvPr>
            <p:cNvPicPr>
              <a:picLocks noChangeAspect="1"/>
            </p:cNvPicPr>
            <p:nvPr/>
          </p:nvPicPr>
          <p:blipFill>
            <a:blip r:embed="rId5"/>
            <a:srcRect l="16687" r="16687"/>
            <a:stretch>
              <a:fillRect/>
            </a:stretch>
          </p:blipFill>
          <p:spPr>
            <a:xfrm>
              <a:off x="0" y="0"/>
              <a:ext cx="6766320" cy="6766320"/>
            </a:xfrm>
            <a:prstGeom prst="rect">
              <a:avLst/>
            </a:prstGeom>
          </p:spPr>
        </p:pic>
      </p:grpSp>
      <p:grpSp>
        <p:nvGrpSpPr>
          <p:cNvPr id="18" name="Group 18"/>
          <p:cNvGrpSpPr/>
          <p:nvPr/>
        </p:nvGrpSpPr>
        <p:grpSpPr>
          <a:xfrm>
            <a:off x="0" y="0"/>
            <a:ext cx="4920887" cy="10287000"/>
            <a:chOff x="0" y="0"/>
            <a:chExt cx="6766320" cy="10972800"/>
          </a:xfrm>
        </p:grpSpPr>
        <p:pic>
          <p:nvPicPr>
            <p:cNvPr id="19" name="Picture 19"/>
            <p:cNvPicPr>
              <a:picLocks noChangeAspect="1"/>
            </p:cNvPicPr>
            <p:nvPr/>
          </p:nvPicPr>
          <p:blipFill>
            <a:blip r:embed="rId6"/>
            <a:srcRect l="35663" r="35663"/>
            <a:stretch>
              <a:fillRect/>
            </a:stretch>
          </p:blipFill>
          <p:spPr>
            <a:xfrm>
              <a:off x="0" y="0"/>
              <a:ext cx="6766320" cy="10972800"/>
            </a:xfrm>
            <a:prstGeom prst="rect">
              <a:avLst/>
            </a:prstGeom>
          </p:spPr>
        </p:pic>
      </p:grpSp>
      <p:grpSp>
        <p:nvGrpSpPr>
          <p:cNvPr id="20" name="Group 20"/>
          <p:cNvGrpSpPr/>
          <p:nvPr/>
        </p:nvGrpSpPr>
        <p:grpSpPr>
          <a:xfrm>
            <a:off x="4876800" y="0"/>
            <a:ext cx="5105400" cy="10287000"/>
            <a:chOff x="-261212" y="0"/>
            <a:chExt cx="7027532" cy="10972800"/>
          </a:xfrm>
        </p:grpSpPr>
        <p:pic>
          <p:nvPicPr>
            <p:cNvPr id="21" name="Picture 21"/>
            <p:cNvPicPr>
              <a:picLocks noChangeAspect="1"/>
            </p:cNvPicPr>
            <p:nvPr/>
          </p:nvPicPr>
          <p:blipFill>
            <a:blip r:embed="rId7"/>
            <a:srcRect l="29419" r="29419"/>
            <a:stretch>
              <a:fillRect/>
            </a:stretch>
          </p:blipFill>
          <p:spPr>
            <a:xfrm>
              <a:off x="-261212" y="0"/>
              <a:ext cx="7027532" cy="10972800"/>
            </a:xfrm>
            <a:prstGeom prst="rect">
              <a:avLst/>
            </a:prstGeom>
          </p:spPr>
        </p:pic>
      </p:grpSp>
      <p:pic>
        <p:nvPicPr>
          <p:cNvPr id="13" name="Picture 12" descr="A yellow and black gradient&#10;&#10;Description automatically generated">
            <a:extLst>
              <a:ext uri="{FF2B5EF4-FFF2-40B4-BE49-F238E27FC236}">
                <a16:creationId xmlns:a16="http://schemas.microsoft.com/office/drawing/2014/main" id="{430F8D23-8BCA-A5B5-F9D6-A6A05F6941FA}"/>
              </a:ext>
            </a:extLst>
          </p:cNvPr>
          <p:cNvPicPr>
            <a:picLocks noChangeAspect="1"/>
          </p:cNvPicPr>
          <p:nvPr/>
        </p:nvPicPr>
        <p:blipFill>
          <a:blip r:embed="rId8">
            <a:alphaModFix amt="61000"/>
            <a:extLst>
              <a:ext uri="{28A0092B-C50C-407E-A947-70E740481C1C}">
                <a14:useLocalDpi xmlns:a14="http://schemas.microsoft.com/office/drawing/2010/main" val="0"/>
              </a:ext>
            </a:extLst>
          </a:blip>
          <a:stretch>
            <a:fillRect/>
          </a:stretch>
        </p:blipFill>
        <p:spPr>
          <a:xfrm>
            <a:off x="0" y="-38102"/>
            <a:ext cx="18412995" cy="10363200"/>
          </a:xfrm>
          <a:prstGeom prst="rect">
            <a:avLst/>
          </a:prstGeom>
          <a:noFill/>
        </p:spPr>
      </p:pic>
      <p:sp>
        <p:nvSpPr>
          <p:cNvPr id="14" name="TextBox 18">
            <a:extLst>
              <a:ext uri="{FF2B5EF4-FFF2-40B4-BE49-F238E27FC236}">
                <a16:creationId xmlns:a16="http://schemas.microsoft.com/office/drawing/2014/main" id="{0FFCDA77-934C-B0BC-CDE8-BA4E41473BE4}"/>
              </a:ext>
            </a:extLst>
          </p:cNvPr>
          <p:cNvSpPr txBox="1"/>
          <p:nvPr/>
        </p:nvSpPr>
        <p:spPr>
          <a:xfrm>
            <a:off x="1745632" y="3216781"/>
            <a:ext cx="15101537" cy="3272604"/>
          </a:xfrm>
          <a:prstGeom prst="rect">
            <a:avLst/>
          </a:prstGeom>
        </p:spPr>
        <p:txBody>
          <a:bodyPr lIns="0" tIns="0" rIns="0" bIns="0" rtlCol="0" anchor="t">
            <a:spAutoFit/>
          </a:bodyPr>
          <a:lstStyle/>
          <a:p>
            <a:pPr algn="ctr">
              <a:lnSpc>
                <a:spcPts val="25327"/>
              </a:lnSpc>
              <a:spcBef>
                <a:spcPct val="0"/>
              </a:spcBef>
            </a:pPr>
            <a:r>
              <a:rPr lang="en-US" sz="18090" b="1" dirty="0">
                <a:solidFill>
                  <a:srgbClr val="FFFFFF"/>
                </a:solidFill>
                <a:latin typeface="Poppins Bold"/>
                <a:ea typeface="Poppins Bold"/>
                <a:cs typeface="Poppins Bold"/>
                <a:sym typeface="Poppins Bold"/>
              </a:rPr>
              <a:t>Thank You</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B8D4DD-09E3-2E0A-0A51-13FCE92B5375}"/>
            </a:ext>
          </a:extLst>
        </p:cNvPr>
        <p:cNvGrpSpPr/>
        <p:nvPr/>
      </p:nvGrpSpPr>
      <p:grpSpPr>
        <a:xfrm>
          <a:off x="0" y="0"/>
          <a:ext cx="0" cy="0"/>
          <a:chOff x="0" y="0"/>
          <a:chExt cx="0" cy="0"/>
        </a:xfrm>
      </p:grpSpPr>
      <p:sp>
        <p:nvSpPr>
          <p:cNvPr id="24" name="TextBox 24">
            <a:extLst>
              <a:ext uri="{FF2B5EF4-FFF2-40B4-BE49-F238E27FC236}">
                <a16:creationId xmlns:a16="http://schemas.microsoft.com/office/drawing/2014/main" id="{39DC87F1-4C4E-B4A9-69D2-FBFAF6BED59E}"/>
              </a:ext>
            </a:extLst>
          </p:cNvPr>
          <p:cNvSpPr txBox="1"/>
          <p:nvPr/>
        </p:nvSpPr>
        <p:spPr>
          <a:xfrm>
            <a:off x="6025061" y="811427"/>
            <a:ext cx="6237877" cy="707886"/>
          </a:xfrm>
          <a:prstGeom prst="rect">
            <a:avLst/>
          </a:prstGeom>
        </p:spPr>
        <p:txBody>
          <a:bodyPr wrap="square" lIns="0" tIns="0" rIns="0" bIns="0" rtlCol="0" anchor="t">
            <a:spAutoFit/>
          </a:bodyPr>
          <a:lstStyle/>
          <a:p>
            <a:pPr algn="l">
              <a:lnSpc>
                <a:spcPts val="5632"/>
              </a:lnSpc>
            </a:pPr>
            <a:r>
              <a:rPr lang="en-US" sz="4400" b="1" dirty="0">
                <a:solidFill>
                  <a:srgbClr val="1F2020"/>
                </a:solidFill>
                <a:latin typeface="Poppins Bold"/>
                <a:ea typeface="Poppins Bold"/>
                <a:cs typeface="Poppins Bold"/>
                <a:sym typeface="Poppins Bold"/>
              </a:rPr>
              <a:t>RESEARCH QUESTIONS</a:t>
            </a:r>
          </a:p>
        </p:txBody>
      </p:sp>
      <p:grpSp>
        <p:nvGrpSpPr>
          <p:cNvPr id="25" name="Group 25">
            <a:extLst>
              <a:ext uri="{FF2B5EF4-FFF2-40B4-BE49-F238E27FC236}">
                <a16:creationId xmlns:a16="http://schemas.microsoft.com/office/drawing/2014/main" id="{AF801073-283F-E890-8CB1-FFB4AD3FCF6C}"/>
              </a:ext>
            </a:extLst>
          </p:cNvPr>
          <p:cNvGrpSpPr/>
          <p:nvPr/>
        </p:nvGrpSpPr>
        <p:grpSpPr>
          <a:xfrm>
            <a:off x="8535036" y="1866900"/>
            <a:ext cx="1217927" cy="47625"/>
            <a:chOff x="0" y="0"/>
            <a:chExt cx="962313" cy="37630"/>
          </a:xfrm>
        </p:grpSpPr>
        <p:sp>
          <p:nvSpPr>
            <p:cNvPr id="26" name="Freeform 26">
              <a:extLst>
                <a:ext uri="{FF2B5EF4-FFF2-40B4-BE49-F238E27FC236}">
                  <a16:creationId xmlns:a16="http://schemas.microsoft.com/office/drawing/2014/main" id="{EAAD84E5-D548-1B73-C601-21030D7A7287}"/>
                </a:ext>
              </a:extLst>
            </p:cNvPr>
            <p:cNvSpPr/>
            <p:nvPr/>
          </p:nvSpPr>
          <p:spPr>
            <a:xfrm>
              <a:off x="0" y="0"/>
              <a:ext cx="962313" cy="37630"/>
            </a:xfrm>
            <a:custGeom>
              <a:avLst/>
              <a:gdLst/>
              <a:ahLst/>
              <a:cxnLst/>
              <a:rect l="l" t="t" r="r" b="b"/>
              <a:pathLst>
                <a:path w="962313" h="37630">
                  <a:moveTo>
                    <a:pt x="0" y="0"/>
                  </a:moveTo>
                  <a:lnTo>
                    <a:pt x="962313" y="0"/>
                  </a:lnTo>
                  <a:lnTo>
                    <a:pt x="962313" y="37630"/>
                  </a:lnTo>
                  <a:lnTo>
                    <a:pt x="0" y="37630"/>
                  </a:lnTo>
                  <a:close/>
                </a:path>
              </a:pathLst>
            </a:custGeom>
            <a:solidFill>
              <a:srgbClr val="D19C26"/>
            </a:solidFill>
          </p:spPr>
          <p:txBody>
            <a:bodyPr/>
            <a:lstStyle/>
            <a:p>
              <a:endParaRPr lang="en-US"/>
            </a:p>
          </p:txBody>
        </p:sp>
        <p:sp>
          <p:nvSpPr>
            <p:cNvPr id="27" name="TextBox 27">
              <a:extLst>
                <a:ext uri="{FF2B5EF4-FFF2-40B4-BE49-F238E27FC236}">
                  <a16:creationId xmlns:a16="http://schemas.microsoft.com/office/drawing/2014/main" id="{FA73BC8B-1E75-EA8A-F93A-53680004535B}"/>
                </a:ext>
              </a:extLst>
            </p:cNvPr>
            <p:cNvSpPr txBox="1"/>
            <p:nvPr/>
          </p:nvSpPr>
          <p:spPr>
            <a:xfrm>
              <a:off x="0" y="-38100"/>
              <a:ext cx="962313" cy="75730"/>
            </a:xfrm>
            <a:prstGeom prst="rect">
              <a:avLst/>
            </a:prstGeom>
          </p:spPr>
          <p:txBody>
            <a:bodyPr lIns="50800" tIns="50800" rIns="50800" bIns="50800" rtlCol="0" anchor="ctr"/>
            <a:lstStyle/>
            <a:p>
              <a:pPr algn="ctr">
                <a:lnSpc>
                  <a:spcPts val="2659"/>
                </a:lnSpc>
                <a:spcBef>
                  <a:spcPct val="0"/>
                </a:spcBef>
              </a:pPr>
              <a:endParaRPr/>
            </a:p>
          </p:txBody>
        </p:sp>
      </p:grpSp>
      <p:grpSp>
        <p:nvGrpSpPr>
          <p:cNvPr id="28" name="Group 28">
            <a:extLst>
              <a:ext uri="{FF2B5EF4-FFF2-40B4-BE49-F238E27FC236}">
                <a16:creationId xmlns:a16="http://schemas.microsoft.com/office/drawing/2014/main" id="{439D9772-2792-4D6D-4CF6-61C901F4F283}"/>
              </a:ext>
            </a:extLst>
          </p:cNvPr>
          <p:cNvGrpSpPr/>
          <p:nvPr/>
        </p:nvGrpSpPr>
        <p:grpSpPr>
          <a:xfrm>
            <a:off x="1447800" y="2857500"/>
            <a:ext cx="677751" cy="677751"/>
            <a:chOff x="0" y="0"/>
            <a:chExt cx="812800" cy="812800"/>
          </a:xfrm>
        </p:grpSpPr>
        <p:sp>
          <p:nvSpPr>
            <p:cNvPr id="29" name="Freeform 29">
              <a:extLst>
                <a:ext uri="{FF2B5EF4-FFF2-40B4-BE49-F238E27FC236}">
                  <a16:creationId xmlns:a16="http://schemas.microsoft.com/office/drawing/2014/main" id="{D35896F0-2DB6-F931-5A81-7ABFF1F6B87C}"/>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txBody>
            <a:bodyPr/>
            <a:lstStyle/>
            <a:p>
              <a:endParaRPr lang="en-US"/>
            </a:p>
          </p:txBody>
        </p:sp>
        <p:sp>
          <p:nvSpPr>
            <p:cNvPr id="30" name="TextBox 30">
              <a:extLst>
                <a:ext uri="{FF2B5EF4-FFF2-40B4-BE49-F238E27FC236}">
                  <a16:creationId xmlns:a16="http://schemas.microsoft.com/office/drawing/2014/main" id="{4B863226-3466-6D8C-4F3A-853AE7EC51D0}"/>
                </a:ext>
              </a:extLst>
            </p:cNvPr>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32" name="TextBox 32">
            <a:extLst>
              <a:ext uri="{FF2B5EF4-FFF2-40B4-BE49-F238E27FC236}">
                <a16:creationId xmlns:a16="http://schemas.microsoft.com/office/drawing/2014/main" id="{B3AEA67F-EBB5-8A79-CF9B-6BD7D27B9451}"/>
              </a:ext>
            </a:extLst>
          </p:cNvPr>
          <p:cNvSpPr txBox="1"/>
          <p:nvPr/>
        </p:nvSpPr>
        <p:spPr>
          <a:xfrm>
            <a:off x="1538620" y="3033498"/>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01</a:t>
            </a:r>
          </a:p>
        </p:txBody>
      </p:sp>
      <p:grpSp>
        <p:nvGrpSpPr>
          <p:cNvPr id="33" name="Group 33">
            <a:extLst>
              <a:ext uri="{FF2B5EF4-FFF2-40B4-BE49-F238E27FC236}">
                <a16:creationId xmlns:a16="http://schemas.microsoft.com/office/drawing/2014/main" id="{D088B25C-0D2E-80A6-41FB-C25F47309D8D}"/>
              </a:ext>
            </a:extLst>
          </p:cNvPr>
          <p:cNvGrpSpPr/>
          <p:nvPr/>
        </p:nvGrpSpPr>
        <p:grpSpPr>
          <a:xfrm>
            <a:off x="1447800" y="4135326"/>
            <a:ext cx="677751" cy="677751"/>
            <a:chOff x="0" y="0"/>
            <a:chExt cx="812800" cy="812800"/>
          </a:xfrm>
        </p:grpSpPr>
        <p:sp>
          <p:nvSpPr>
            <p:cNvPr id="34" name="Freeform 34">
              <a:extLst>
                <a:ext uri="{FF2B5EF4-FFF2-40B4-BE49-F238E27FC236}">
                  <a16:creationId xmlns:a16="http://schemas.microsoft.com/office/drawing/2014/main" id="{4B28705D-A216-6DE3-1103-A0E995CA0A1A}"/>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txBody>
            <a:bodyPr/>
            <a:lstStyle/>
            <a:p>
              <a:endParaRPr lang="en-US"/>
            </a:p>
          </p:txBody>
        </p:sp>
        <p:sp>
          <p:nvSpPr>
            <p:cNvPr id="35" name="TextBox 35">
              <a:extLst>
                <a:ext uri="{FF2B5EF4-FFF2-40B4-BE49-F238E27FC236}">
                  <a16:creationId xmlns:a16="http://schemas.microsoft.com/office/drawing/2014/main" id="{E4FF1FB0-0109-6074-794F-57CCC6653E11}"/>
                </a:ext>
              </a:extLst>
            </p:cNvPr>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37" name="TextBox 37">
            <a:extLst>
              <a:ext uri="{FF2B5EF4-FFF2-40B4-BE49-F238E27FC236}">
                <a16:creationId xmlns:a16="http://schemas.microsoft.com/office/drawing/2014/main" id="{FDEA2DE7-3516-F3A9-6984-DC18E5CDF206}"/>
              </a:ext>
            </a:extLst>
          </p:cNvPr>
          <p:cNvSpPr txBox="1"/>
          <p:nvPr/>
        </p:nvSpPr>
        <p:spPr>
          <a:xfrm>
            <a:off x="1538620" y="4311324"/>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02</a:t>
            </a:r>
          </a:p>
        </p:txBody>
      </p:sp>
      <p:grpSp>
        <p:nvGrpSpPr>
          <p:cNvPr id="38" name="Group 38">
            <a:extLst>
              <a:ext uri="{FF2B5EF4-FFF2-40B4-BE49-F238E27FC236}">
                <a16:creationId xmlns:a16="http://schemas.microsoft.com/office/drawing/2014/main" id="{9974ECA4-5873-3D5E-C72B-8F0535B1BF8E}"/>
              </a:ext>
            </a:extLst>
          </p:cNvPr>
          <p:cNvGrpSpPr/>
          <p:nvPr/>
        </p:nvGrpSpPr>
        <p:grpSpPr>
          <a:xfrm>
            <a:off x="1447800" y="5413152"/>
            <a:ext cx="677751" cy="677751"/>
            <a:chOff x="0" y="0"/>
            <a:chExt cx="812800" cy="812800"/>
          </a:xfrm>
        </p:grpSpPr>
        <p:sp>
          <p:nvSpPr>
            <p:cNvPr id="39" name="Freeform 39">
              <a:extLst>
                <a:ext uri="{FF2B5EF4-FFF2-40B4-BE49-F238E27FC236}">
                  <a16:creationId xmlns:a16="http://schemas.microsoft.com/office/drawing/2014/main" id="{E9614AA6-2DC3-1EC7-F6B3-068E3A69F183}"/>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txBody>
            <a:bodyPr/>
            <a:lstStyle/>
            <a:p>
              <a:endParaRPr lang="en-US"/>
            </a:p>
          </p:txBody>
        </p:sp>
        <p:sp>
          <p:nvSpPr>
            <p:cNvPr id="40" name="TextBox 40">
              <a:extLst>
                <a:ext uri="{FF2B5EF4-FFF2-40B4-BE49-F238E27FC236}">
                  <a16:creationId xmlns:a16="http://schemas.microsoft.com/office/drawing/2014/main" id="{A10F2BD3-2DC5-5855-0E9F-C97EE731909A}"/>
                </a:ext>
              </a:extLst>
            </p:cNvPr>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42" name="TextBox 42">
            <a:extLst>
              <a:ext uri="{FF2B5EF4-FFF2-40B4-BE49-F238E27FC236}">
                <a16:creationId xmlns:a16="http://schemas.microsoft.com/office/drawing/2014/main" id="{C60FB9AC-CA8E-1762-53C5-FFAC5EC3ABE1}"/>
              </a:ext>
            </a:extLst>
          </p:cNvPr>
          <p:cNvSpPr txBox="1"/>
          <p:nvPr/>
        </p:nvSpPr>
        <p:spPr>
          <a:xfrm>
            <a:off x="1538620" y="5589149"/>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03</a:t>
            </a:r>
          </a:p>
        </p:txBody>
      </p:sp>
      <p:grpSp>
        <p:nvGrpSpPr>
          <p:cNvPr id="43" name="Group 43">
            <a:extLst>
              <a:ext uri="{FF2B5EF4-FFF2-40B4-BE49-F238E27FC236}">
                <a16:creationId xmlns:a16="http://schemas.microsoft.com/office/drawing/2014/main" id="{673D74FC-EBC3-8971-0A52-AA09DE36A3DC}"/>
              </a:ext>
            </a:extLst>
          </p:cNvPr>
          <p:cNvGrpSpPr/>
          <p:nvPr/>
        </p:nvGrpSpPr>
        <p:grpSpPr>
          <a:xfrm>
            <a:off x="1447800" y="6690977"/>
            <a:ext cx="677751" cy="677751"/>
            <a:chOff x="0" y="0"/>
            <a:chExt cx="812800" cy="812800"/>
          </a:xfrm>
        </p:grpSpPr>
        <p:sp>
          <p:nvSpPr>
            <p:cNvPr id="44" name="Freeform 44">
              <a:extLst>
                <a:ext uri="{FF2B5EF4-FFF2-40B4-BE49-F238E27FC236}">
                  <a16:creationId xmlns:a16="http://schemas.microsoft.com/office/drawing/2014/main" id="{E910DA7F-138A-8168-8918-08FEED636FFD}"/>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txBody>
            <a:bodyPr/>
            <a:lstStyle/>
            <a:p>
              <a:endParaRPr lang="en-US"/>
            </a:p>
          </p:txBody>
        </p:sp>
        <p:sp>
          <p:nvSpPr>
            <p:cNvPr id="45" name="TextBox 45">
              <a:extLst>
                <a:ext uri="{FF2B5EF4-FFF2-40B4-BE49-F238E27FC236}">
                  <a16:creationId xmlns:a16="http://schemas.microsoft.com/office/drawing/2014/main" id="{D664848A-849B-1423-43C3-E8C8D82D0B00}"/>
                </a:ext>
              </a:extLst>
            </p:cNvPr>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47" name="TextBox 47">
            <a:extLst>
              <a:ext uri="{FF2B5EF4-FFF2-40B4-BE49-F238E27FC236}">
                <a16:creationId xmlns:a16="http://schemas.microsoft.com/office/drawing/2014/main" id="{9E4A8F5D-79BB-FC43-1998-20AA9007B384}"/>
              </a:ext>
            </a:extLst>
          </p:cNvPr>
          <p:cNvSpPr txBox="1"/>
          <p:nvPr/>
        </p:nvSpPr>
        <p:spPr>
          <a:xfrm>
            <a:off x="1538620" y="6866975"/>
            <a:ext cx="496110" cy="297180"/>
          </a:xfrm>
          <a:prstGeom prst="rect">
            <a:avLst/>
          </a:prstGeom>
        </p:spPr>
        <p:txBody>
          <a:bodyPr lIns="0" tIns="0" rIns="0" bIns="0" rtlCol="0" anchor="t">
            <a:spAutoFit/>
          </a:bodyPr>
          <a:lstStyle/>
          <a:p>
            <a:pPr algn="ctr">
              <a:lnSpc>
                <a:spcPts val="2519"/>
              </a:lnSpc>
              <a:spcBef>
                <a:spcPct val="0"/>
              </a:spcBef>
            </a:pPr>
            <a:r>
              <a:rPr lang="en-US" sz="1799" b="1">
                <a:solidFill>
                  <a:srgbClr val="FFFFFF"/>
                </a:solidFill>
                <a:latin typeface="Open Sans Bold"/>
                <a:ea typeface="Open Sans Bold"/>
                <a:cs typeface="Open Sans Bold"/>
                <a:sym typeface="Open Sans Bold"/>
              </a:rPr>
              <a:t>04</a:t>
            </a:r>
          </a:p>
        </p:txBody>
      </p:sp>
      <p:grpSp>
        <p:nvGrpSpPr>
          <p:cNvPr id="2" name="Group 18">
            <a:extLst>
              <a:ext uri="{FF2B5EF4-FFF2-40B4-BE49-F238E27FC236}">
                <a16:creationId xmlns:a16="http://schemas.microsoft.com/office/drawing/2014/main" id="{37F24F21-9E34-BE91-03A4-7D6C3C1FE73D}"/>
              </a:ext>
            </a:extLst>
          </p:cNvPr>
          <p:cNvGrpSpPr/>
          <p:nvPr/>
        </p:nvGrpSpPr>
        <p:grpSpPr>
          <a:xfrm>
            <a:off x="-19337993" y="723900"/>
            <a:ext cx="5360770" cy="8229600"/>
            <a:chOff x="0" y="0"/>
            <a:chExt cx="7147693" cy="10972800"/>
          </a:xfrm>
        </p:grpSpPr>
        <p:pic>
          <p:nvPicPr>
            <p:cNvPr id="16" name="Picture 19">
              <a:extLst>
                <a:ext uri="{FF2B5EF4-FFF2-40B4-BE49-F238E27FC236}">
                  <a16:creationId xmlns:a16="http://schemas.microsoft.com/office/drawing/2014/main" id="{5DFFEC56-CC21-DEC8-355E-8A7C7E9656F9}"/>
                </a:ext>
              </a:extLst>
            </p:cNvPr>
            <p:cNvPicPr>
              <a:picLocks noChangeAspect="1"/>
            </p:cNvPicPr>
            <p:nvPr/>
          </p:nvPicPr>
          <p:blipFill>
            <a:blip r:embed="rId2"/>
            <a:srcRect l="11854" r="44705"/>
            <a:stretch>
              <a:fillRect/>
            </a:stretch>
          </p:blipFill>
          <p:spPr>
            <a:xfrm>
              <a:off x="0" y="0"/>
              <a:ext cx="7147693" cy="10972800"/>
            </a:xfrm>
            <a:prstGeom prst="rect">
              <a:avLst/>
            </a:prstGeom>
          </p:spPr>
        </p:pic>
      </p:grpSp>
      <p:sp>
        <p:nvSpPr>
          <p:cNvPr id="17" name="TextBox 16">
            <a:extLst>
              <a:ext uri="{FF2B5EF4-FFF2-40B4-BE49-F238E27FC236}">
                <a16:creationId xmlns:a16="http://schemas.microsoft.com/office/drawing/2014/main" id="{B730E3F9-2AD4-D052-A69D-2FAA618E93AE}"/>
              </a:ext>
            </a:extLst>
          </p:cNvPr>
          <p:cNvSpPr txBox="1"/>
          <p:nvPr/>
        </p:nvSpPr>
        <p:spPr>
          <a:xfrm>
            <a:off x="-37109400" y="1817393"/>
            <a:ext cx="15925800" cy="6001643"/>
          </a:xfrm>
          <a:prstGeom prst="rect">
            <a:avLst/>
          </a:prstGeom>
          <a:noFill/>
        </p:spPr>
        <p:txBody>
          <a:bodyPr wrap="square" rtlCol="0">
            <a:spAutoFit/>
          </a:bodyPr>
          <a:lstStyle/>
          <a:p>
            <a:pPr algn="just"/>
            <a:r>
              <a:rPr lang="en-US" sz="3200" b="0" i="0" u="none" strike="noStrike" dirty="0">
                <a:solidFill>
                  <a:srgbClr val="000000"/>
                </a:solidFill>
                <a:effectLst/>
              </a:rPr>
              <a:t>Agriculture is a cornerstone of human civilization, and its productivity is heavily influenced by soil quality and nutrient availability. The "Smart Soil Crop Recommender Dataset" project focuses on developing an intelligent system to support farmers in selecting the most suitable crops for their soil conditions. The dataset used includes 620 observations of soil samples, capturing critical features like macronutrients (N, P, K), pH levels, electrical conductivity (EC), </a:t>
            </a:r>
            <a:r>
              <a:rPr lang="en-US" sz="3200" b="0" i="0" u="none" strike="noStrike" dirty="0" err="1">
                <a:solidFill>
                  <a:srgbClr val="000000"/>
                </a:solidFill>
                <a:effectLst/>
              </a:rPr>
              <a:t>sulphur</a:t>
            </a:r>
            <a:r>
              <a:rPr lang="en-US" sz="3200" b="0" i="0" u="none" strike="noStrike" dirty="0">
                <a:solidFill>
                  <a:srgbClr val="000000"/>
                </a:solidFill>
                <a:effectLst/>
              </a:rPr>
              <a:t> (S), and trace elements (Cu, Fe, Mn, Zn, B). These data points are labeled with corresponding crops, such as pomegranate, ragi, and mulberry.</a:t>
            </a:r>
          </a:p>
          <a:p>
            <a:pPr algn="just"/>
            <a:endParaRPr lang="en-US" sz="3200" b="0" i="0" u="none" strike="noStrike" dirty="0">
              <a:solidFill>
                <a:srgbClr val="000000"/>
              </a:solidFill>
              <a:effectLst/>
            </a:endParaRPr>
          </a:p>
          <a:p>
            <a:pPr algn="just"/>
            <a:r>
              <a:rPr lang="en-US" sz="3200" b="0" i="0" u="none" strike="noStrike" dirty="0">
                <a:solidFill>
                  <a:srgbClr val="000000"/>
                </a:solidFill>
                <a:effectLst/>
              </a:rPr>
              <a:t>This project combines advanced data analysis and machine learning techniques to build a recommendation model that integrates agricultural science with modern technology. The primary objective is to provide accurate crop recommendations, improve farming efficiency, and minimize environmental impacts. </a:t>
            </a:r>
          </a:p>
        </p:txBody>
      </p:sp>
      <p:sp>
        <p:nvSpPr>
          <p:cNvPr id="18" name="TextBox 20">
            <a:extLst>
              <a:ext uri="{FF2B5EF4-FFF2-40B4-BE49-F238E27FC236}">
                <a16:creationId xmlns:a16="http://schemas.microsoft.com/office/drawing/2014/main" id="{4BFE1F77-6B57-2AC8-BF60-C84E9942652F}"/>
              </a:ext>
            </a:extLst>
          </p:cNvPr>
          <p:cNvSpPr txBox="1"/>
          <p:nvPr/>
        </p:nvSpPr>
        <p:spPr>
          <a:xfrm>
            <a:off x="-29142146" y="88948"/>
            <a:ext cx="6318820" cy="707886"/>
          </a:xfrm>
          <a:prstGeom prst="rect">
            <a:avLst/>
          </a:prstGeom>
        </p:spPr>
        <p:txBody>
          <a:bodyPr lIns="0" tIns="0" rIns="0" bIns="0" rtlCol="0" anchor="t">
            <a:spAutoFit/>
          </a:bodyPr>
          <a:lstStyle/>
          <a:p>
            <a:pPr marL="0" lvl="0" indent="0" algn="ctr">
              <a:lnSpc>
                <a:spcPts val="5632"/>
              </a:lnSpc>
              <a:spcBef>
                <a:spcPct val="0"/>
              </a:spcBef>
            </a:pPr>
            <a:r>
              <a:rPr lang="en-US" sz="4400" b="1" dirty="0">
                <a:solidFill>
                  <a:srgbClr val="1F2020"/>
                </a:solidFill>
                <a:latin typeface="Poppins Bold"/>
                <a:ea typeface="Poppins Bold"/>
                <a:cs typeface="Poppins Bold"/>
                <a:sym typeface="Poppins Bold"/>
              </a:rPr>
              <a:t>INTRODUCTION</a:t>
            </a:r>
          </a:p>
        </p:txBody>
      </p:sp>
      <p:grpSp>
        <p:nvGrpSpPr>
          <p:cNvPr id="19" name="Group 18">
            <a:extLst>
              <a:ext uri="{FF2B5EF4-FFF2-40B4-BE49-F238E27FC236}">
                <a16:creationId xmlns:a16="http://schemas.microsoft.com/office/drawing/2014/main" id="{A39CFADA-7AF7-0391-2677-5E65F7C21AF5}"/>
              </a:ext>
            </a:extLst>
          </p:cNvPr>
          <p:cNvGrpSpPr/>
          <p:nvPr/>
        </p:nvGrpSpPr>
        <p:grpSpPr>
          <a:xfrm>
            <a:off x="-4191000" y="3080921"/>
            <a:ext cx="3527546" cy="2116527"/>
            <a:chOff x="0" y="0"/>
            <a:chExt cx="3527546" cy="2116527"/>
          </a:xfrm>
        </p:grpSpPr>
        <p:sp>
          <p:nvSpPr>
            <p:cNvPr id="20" name="Rounded Rectangle 19">
              <a:extLst>
                <a:ext uri="{FF2B5EF4-FFF2-40B4-BE49-F238E27FC236}">
                  <a16:creationId xmlns:a16="http://schemas.microsoft.com/office/drawing/2014/main" id="{8A8F6523-32F5-C1E3-126F-CDF6EB27BEB0}"/>
                </a:ext>
              </a:extLst>
            </p:cNvPr>
            <p:cNvSpPr/>
            <p:nvPr/>
          </p:nvSpPr>
          <p:spPr>
            <a:xfrm>
              <a:off x="0" y="0"/>
              <a:ext cx="3527546" cy="2116527"/>
            </a:xfrm>
            <a:prstGeom prst="roundRect">
              <a:avLst>
                <a:gd name="adj" fmla="val 10000"/>
              </a:avLst>
            </a:pr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txBody>
            <a:bodyPr/>
            <a:lstStyle/>
            <a:p>
              <a:endParaRPr lang="en-US"/>
            </a:p>
          </p:txBody>
        </p:sp>
        <p:sp>
          <p:nvSpPr>
            <p:cNvPr id="21" name="Rounded Rectangle 4">
              <a:extLst>
                <a:ext uri="{FF2B5EF4-FFF2-40B4-BE49-F238E27FC236}">
                  <a16:creationId xmlns:a16="http://schemas.microsoft.com/office/drawing/2014/main" id="{F013D7C7-E5FE-1811-A0EF-C18503CA728B}"/>
                </a:ext>
              </a:extLst>
            </p:cNvPr>
            <p:cNvSpPr txBox="1"/>
            <p:nvPr/>
          </p:nvSpPr>
          <p:spPr>
            <a:xfrm>
              <a:off x="61991" y="61991"/>
              <a:ext cx="3403564" cy="19925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Data Collection</a:t>
              </a:r>
            </a:p>
          </p:txBody>
        </p:sp>
      </p:grpSp>
      <p:grpSp>
        <p:nvGrpSpPr>
          <p:cNvPr id="22" name="Group 21">
            <a:extLst>
              <a:ext uri="{FF2B5EF4-FFF2-40B4-BE49-F238E27FC236}">
                <a16:creationId xmlns:a16="http://schemas.microsoft.com/office/drawing/2014/main" id="{2FC8BC32-AE12-E344-3405-4EF1AADF3048}"/>
              </a:ext>
            </a:extLst>
          </p:cNvPr>
          <p:cNvGrpSpPr/>
          <p:nvPr/>
        </p:nvGrpSpPr>
        <p:grpSpPr>
          <a:xfrm>
            <a:off x="-5498526" y="3701768"/>
            <a:ext cx="754158" cy="874831"/>
            <a:chOff x="3840535" y="652591"/>
            <a:chExt cx="754158" cy="874831"/>
          </a:xfrm>
        </p:grpSpPr>
        <p:sp>
          <p:nvSpPr>
            <p:cNvPr id="23" name="Right Arrow 22">
              <a:extLst>
                <a:ext uri="{FF2B5EF4-FFF2-40B4-BE49-F238E27FC236}">
                  <a16:creationId xmlns:a16="http://schemas.microsoft.com/office/drawing/2014/main" id="{6AC2BB07-3F20-C821-A782-23E48643C44A}"/>
                </a:ext>
              </a:extLst>
            </p:cNvPr>
            <p:cNvSpPr/>
            <p:nvPr/>
          </p:nvSpPr>
          <p:spPr>
            <a:xfrm rot="44468">
              <a:off x="3840535" y="652591"/>
              <a:ext cx="754158" cy="874831"/>
            </a:xfrm>
            <a:prstGeom prst="rightArrow">
              <a:avLst>
                <a:gd name="adj1" fmla="val 60000"/>
                <a:gd name="adj2" fmla="val 50000"/>
              </a:avLst>
            </a:prstGeom>
          </p:spPr>
          <p:style>
            <a:lnRef idx="0">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txBody>
            <a:bodyPr/>
            <a:lstStyle/>
            <a:p>
              <a:endParaRPr lang="en-US"/>
            </a:p>
          </p:txBody>
        </p:sp>
        <p:sp>
          <p:nvSpPr>
            <p:cNvPr id="31" name="Right Arrow 4">
              <a:extLst>
                <a:ext uri="{FF2B5EF4-FFF2-40B4-BE49-F238E27FC236}">
                  <a16:creationId xmlns:a16="http://schemas.microsoft.com/office/drawing/2014/main" id="{C0BED46D-65AC-B30D-82CB-401D39C47AE9}"/>
                </a:ext>
              </a:extLst>
            </p:cNvPr>
            <p:cNvSpPr txBox="1"/>
            <p:nvPr/>
          </p:nvSpPr>
          <p:spPr>
            <a:xfrm rot="44468">
              <a:off x="3840544" y="826094"/>
              <a:ext cx="527911" cy="5248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en-US" sz="3000" kern="1200"/>
            </a:p>
          </p:txBody>
        </p:sp>
      </p:grpSp>
      <p:grpSp>
        <p:nvGrpSpPr>
          <p:cNvPr id="36" name="Group 35">
            <a:extLst>
              <a:ext uri="{FF2B5EF4-FFF2-40B4-BE49-F238E27FC236}">
                <a16:creationId xmlns:a16="http://schemas.microsoft.com/office/drawing/2014/main" id="{0D787EA5-78B1-2D8A-27FD-761C1328A662}"/>
              </a:ext>
            </a:extLst>
          </p:cNvPr>
          <p:cNvGrpSpPr/>
          <p:nvPr/>
        </p:nvGrpSpPr>
        <p:grpSpPr>
          <a:xfrm>
            <a:off x="-9986054" y="3059497"/>
            <a:ext cx="3527546" cy="2116527"/>
            <a:chOff x="4950366" y="64038"/>
            <a:chExt cx="3527546" cy="2116527"/>
          </a:xfrm>
        </p:grpSpPr>
        <p:sp>
          <p:nvSpPr>
            <p:cNvPr id="41" name="Rounded Rectangle 40">
              <a:extLst>
                <a:ext uri="{FF2B5EF4-FFF2-40B4-BE49-F238E27FC236}">
                  <a16:creationId xmlns:a16="http://schemas.microsoft.com/office/drawing/2014/main" id="{674961D4-7908-7ED1-772F-FFCE199B03A5}"/>
                </a:ext>
              </a:extLst>
            </p:cNvPr>
            <p:cNvSpPr/>
            <p:nvPr/>
          </p:nvSpPr>
          <p:spPr>
            <a:xfrm>
              <a:off x="4950366" y="64038"/>
              <a:ext cx="3527546" cy="2116527"/>
            </a:xfrm>
            <a:prstGeom prst="roundRect">
              <a:avLst>
                <a:gd name="adj" fmla="val 10000"/>
              </a:avLst>
            </a:prstGeom>
          </p:spPr>
          <p:style>
            <a:lnRef idx="3">
              <a:schemeClr val="lt1">
                <a:hueOff val="0"/>
                <a:satOff val="0"/>
                <a:lumOff val="0"/>
                <a:alphaOff val="0"/>
              </a:schemeClr>
            </a:lnRef>
            <a:fillRef idx="1">
              <a:schemeClr val="accent3">
                <a:hueOff val="2250053"/>
                <a:satOff val="-3376"/>
                <a:lumOff val="-549"/>
                <a:alphaOff val="0"/>
              </a:schemeClr>
            </a:fillRef>
            <a:effectRef idx="1">
              <a:schemeClr val="accent3">
                <a:hueOff val="2250053"/>
                <a:satOff val="-3376"/>
                <a:lumOff val="-549"/>
                <a:alphaOff val="0"/>
              </a:schemeClr>
            </a:effectRef>
            <a:fontRef idx="minor">
              <a:schemeClr val="lt1"/>
            </a:fontRef>
          </p:style>
          <p:txBody>
            <a:bodyPr/>
            <a:lstStyle/>
            <a:p>
              <a:endParaRPr lang="en-US"/>
            </a:p>
          </p:txBody>
        </p:sp>
        <p:sp>
          <p:nvSpPr>
            <p:cNvPr id="46" name="Rounded Rectangle 4">
              <a:extLst>
                <a:ext uri="{FF2B5EF4-FFF2-40B4-BE49-F238E27FC236}">
                  <a16:creationId xmlns:a16="http://schemas.microsoft.com/office/drawing/2014/main" id="{61F49291-7A41-A6FB-6ED2-A1E813491FC1}"/>
                </a:ext>
              </a:extLst>
            </p:cNvPr>
            <p:cNvSpPr txBox="1"/>
            <p:nvPr/>
          </p:nvSpPr>
          <p:spPr>
            <a:xfrm>
              <a:off x="5012357" y="126029"/>
              <a:ext cx="3403564" cy="19925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Data Preprocessing</a:t>
              </a:r>
            </a:p>
          </p:txBody>
        </p:sp>
      </p:grpSp>
      <p:grpSp>
        <p:nvGrpSpPr>
          <p:cNvPr id="56" name="Group 55">
            <a:extLst>
              <a:ext uri="{FF2B5EF4-FFF2-40B4-BE49-F238E27FC236}">
                <a16:creationId xmlns:a16="http://schemas.microsoft.com/office/drawing/2014/main" id="{78273B7D-D0E6-B31E-7801-187607CFD0AF}"/>
              </a:ext>
            </a:extLst>
          </p:cNvPr>
          <p:cNvGrpSpPr/>
          <p:nvPr/>
        </p:nvGrpSpPr>
        <p:grpSpPr>
          <a:xfrm>
            <a:off x="-11596937" y="3700304"/>
            <a:ext cx="747839" cy="874831"/>
            <a:chOff x="8788337" y="684886"/>
            <a:chExt cx="747839" cy="874831"/>
          </a:xfrm>
        </p:grpSpPr>
        <p:sp>
          <p:nvSpPr>
            <p:cNvPr id="57" name="Right Arrow 56">
              <a:extLst>
                <a:ext uri="{FF2B5EF4-FFF2-40B4-BE49-F238E27FC236}">
                  <a16:creationId xmlns:a16="http://schemas.microsoft.com/office/drawing/2014/main" id="{66129FE0-69BF-F875-F5E0-3CD194A8A1AF}"/>
                </a:ext>
              </a:extLst>
            </p:cNvPr>
            <p:cNvSpPr/>
            <p:nvPr/>
          </p:nvSpPr>
          <p:spPr>
            <a:xfrm>
              <a:off x="8788337" y="684886"/>
              <a:ext cx="747839" cy="874831"/>
            </a:xfrm>
            <a:prstGeom prst="rightArrow">
              <a:avLst>
                <a:gd name="adj1" fmla="val 60000"/>
                <a:gd name="adj2" fmla="val 50000"/>
              </a:avLst>
            </a:prstGeom>
          </p:spPr>
          <p:style>
            <a:lnRef idx="0">
              <a:schemeClr val="lt1">
                <a:hueOff val="0"/>
                <a:satOff val="0"/>
                <a:lumOff val="0"/>
                <a:alphaOff val="0"/>
              </a:schemeClr>
            </a:lnRef>
            <a:fillRef idx="1">
              <a:schemeClr val="accent3">
                <a:hueOff val="2812566"/>
                <a:satOff val="-4220"/>
                <a:lumOff val="-686"/>
                <a:alphaOff val="0"/>
              </a:schemeClr>
            </a:fillRef>
            <a:effectRef idx="1">
              <a:schemeClr val="accent3">
                <a:hueOff val="2812566"/>
                <a:satOff val="-4220"/>
                <a:lumOff val="-686"/>
                <a:alphaOff val="0"/>
              </a:schemeClr>
            </a:effectRef>
            <a:fontRef idx="minor">
              <a:schemeClr val="lt1"/>
            </a:fontRef>
          </p:style>
          <p:txBody>
            <a:bodyPr/>
            <a:lstStyle/>
            <a:p>
              <a:endParaRPr lang="en-US"/>
            </a:p>
          </p:txBody>
        </p:sp>
        <p:sp>
          <p:nvSpPr>
            <p:cNvPr id="58" name="Right Arrow 4">
              <a:extLst>
                <a:ext uri="{FF2B5EF4-FFF2-40B4-BE49-F238E27FC236}">
                  <a16:creationId xmlns:a16="http://schemas.microsoft.com/office/drawing/2014/main" id="{23EBC534-78B9-E94C-C91A-417EBB3D3397}"/>
                </a:ext>
              </a:extLst>
            </p:cNvPr>
            <p:cNvSpPr txBox="1"/>
            <p:nvPr/>
          </p:nvSpPr>
          <p:spPr>
            <a:xfrm>
              <a:off x="8788337" y="859852"/>
              <a:ext cx="523487" cy="5248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en-US" sz="3000" kern="1200"/>
            </a:p>
          </p:txBody>
        </p:sp>
      </p:grpSp>
      <p:grpSp>
        <p:nvGrpSpPr>
          <p:cNvPr id="59" name="Group 58">
            <a:extLst>
              <a:ext uri="{FF2B5EF4-FFF2-40B4-BE49-F238E27FC236}">
                <a16:creationId xmlns:a16="http://schemas.microsoft.com/office/drawing/2014/main" id="{4B52B9AB-1B00-9579-7603-77F28F20624D}"/>
              </a:ext>
            </a:extLst>
          </p:cNvPr>
          <p:cNvGrpSpPr/>
          <p:nvPr/>
        </p:nvGrpSpPr>
        <p:grpSpPr>
          <a:xfrm>
            <a:off x="12303410" y="-2781300"/>
            <a:ext cx="3527546" cy="2116527"/>
            <a:chOff x="9888931" y="64038"/>
            <a:chExt cx="3527546" cy="2116527"/>
          </a:xfrm>
        </p:grpSpPr>
        <p:sp>
          <p:nvSpPr>
            <p:cNvPr id="60" name="Rounded Rectangle 59">
              <a:extLst>
                <a:ext uri="{FF2B5EF4-FFF2-40B4-BE49-F238E27FC236}">
                  <a16:creationId xmlns:a16="http://schemas.microsoft.com/office/drawing/2014/main" id="{2D769C14-AD13-F3C8-D4B1-C695BA9B313A}"/>
                </a:ext>
              </a:extLst>
            </p:cNvPr>
            <p:cNvSpPr/>
            <p:nvPr/>
          </p:nvSpPr>
          <p:spPr>
            <a:xfrm>
              <a:off x="9888931" y="64038"/>
              <a:ext cx="3527546" cy="2116527"/>
            </a:xfrm>
            <a:prstGeom prst="roundRect">
              <a:avLst>
                <a:gd name="adj" fmla="val 10000"/>
              </a:avLst>
            </a:prstGeom>
          </p:spPr>
          <p:style>
            <a:lnRef idx="3">
              <a:schemeClr val="lt1">
                <a:hueOff val="0"/>
                <a:satOff val="0"/>
                <a:lumOff val="0"/>
                <a:alphaOff val="0"/>
              </a:schemeClr>
            </a:lnRef>
            <a:fillRef idx="1">
              <a:schemeClr val="accent3">
                <a:hueOff val="4500106"/>
                <a:satOff val="-6752"/>
                <a:lumOff val="-1098"/>
                <a:alphaOff val="0"/>
              </a:schemeClr>
            </a:fillRef>
            <a:effectRef idx="1">
              <a:schemeClr val="accent3">
                <a:hueOff val="4500106"/>
                <a:satOff val="-6752"/>
                <a:lumOff val="-1098"/>
                <a:alphaOff val="0"/>
              </a:schemeClr>
            </a:effectRef>
            <a:fontRef idx="minor">
              <a:schemeClr val="lt1"/>
            </a:fontRef>
          </p:style>
          <p:txBody>
            <a:bodyPr/>
            <a:lstStyle/>
            <a:p>
              <a:endParaRPr lang="en-US"/>
            </a:p>
          </p:txBody>
        </p:sp>
        <p:sp>
          <p:nvSpPr>
            <p:cNvPr id="61" name="Rounded Rectangle 4">
              <a:extLst>
                <a:ext uri="{FF2B5EF4-FFF2-40B4-BE49-F238E27FC236}">
                  <a16:creationId xmlns:a16="http://schemas.microsoft.com/office/drawing/2014/main" id="{E1BE7F99-20F0-9B41-EF9F-80CF46B695EF}"/>
                </a:ext>
              </a:extLst>
            </p:cNvPr>
            <p:cNvSpPr txBox="1"/>
            <p:nvPr/>
          </p:nvSpPr>
          <p:spPr>
            <a:xfrm>
              <a:off x="9950922" y="126029"/>
              <a:ext cx="3403564" cy="19925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Visualizations</a:t>
              </a:r>
            </a:p>
          </p:txBody>
        </p:sp>
      </p:grpSp>
      <p:grpSp>
        <p:nvGrpSpPr>
          <p:cNvPr id="62" name="Group 61">
            <a:extLst>
              <a:ext uri="{FF2B5EF4-FFF2-40B4-BE49-F238E27FC236}">
                <a16:creationId xmlns:a16="http://schemas.microsoft.com/office/drawing/2014/main" id="{9E4FAB9B-19B2-DD8E-4940-3C2C39D7F1E6}"/>
              </a:ext>
            </a:extLst>
          </p:cNvPr>
          <p:cNvGrpSpPr/>
          <p:nvPr/>
        </p:nvGrpSpPr>
        <p:grpSpPr>
          <a:xfrm>
            <a:off x="13629767" y="-4251714"/>
            <a:ext cx="874831" cy="747839"/>
            <a:chOff x="11215288" y="2490989"/>
            <a:chExt cx="874831" cy="747839"/>
          </a:xfrm>
        </p:grpSpPr>
        <p:sp>
          <p:nvSpPr>
            <p:cNvPr id="63" name="Right Arrow 62">
              <a:extLst>
                <a:ext uri="{FF2B5EF4-FFF2-40B4-BE49-F238E27FC236}">
                  <a16:creationId xmlns:a16="http://schemas.microsoft.com/office/drawing/2014/main" id="{62DE7837-283F-898B-3B4F-3AB7480CDD5C}"/>
                </a:ext>
              </a:extLst>
            </p:cNvPr>
            <p:cNvSpPr/>
            <p:nvPr/>
          </p:nvSpPr>
          <p:spPr>
            <a:xfrm rot="5400000">
              <a:off x="11278784" y="2427493"/>
              <a:ext cx="747839" cy="874831"/>
            </a:xfrm>
            <a:prstGeom prst="rightArrow">
              <a:avLst>
                <a:gd name="adj1" fmla="val 60000"/>
                <a:gd name="adj2" fmla="val 50000"/>
              </a:avLst>
            </a:prstGeom>
          </p:spPr>
          <p:style>
            <a:lnRef idx="0">
              <a:schemeClr val="lt1">
                <a:hueOff val="0"/>
                <a:satOff val="0"/>
                <a:lumOff val="0"/>
                <a:alphaOff val="0"/>
              </a:schemeClr>
            </a:lnRef>
            <a:fillRef idx="1">
              <a:schemeClr val="accent3">
                <a:hueOff val="5625132"/>
                <a:satOff val="-8440"/>
                <a:lumOff val="-1373"/>
                <a:alphaOff val="0"/>
              </a:schemeClr>
            </a:fillRef>
            <a:effectRef idx="1">
              <a:schemeClr val="accent3">
                <a:hueOff val="5625132"/>
                <a:satOff val="-8440"/>
                <a:lumOff val="-1373"/>
                <a:alphaOff val="0"/>
              </a:schemeClr>
            </a:effectRef>
            <a:fontRef idx="minor">
              <a:schemeClr val="lt1"/>
            </a:fontRef>
          </p:style>
          <p:txBody>
            <a:bodyPr/>
            <a:lstStyle/>
            <a:p>
              <a:endParaRPr lang="en-US"/>
            </a:p>
          </p:txBody>
        </p:sp>
        <p:sp>
          <p:nvSpPr>
            <p:cNvPr id="64" name="Right Arrow 4">
              <a:extLst>
                <a:ext uri="{FF2B5EF4-FFF2-40B4-BE49-F238E27FC236}">
                  <a16:creationId xmlns:a16="http://schemas.microsoft.com/office/drawing/2014/main" id="{F660A748-3B7A-4B0E-3EFC-F34789FF7570}"/>
                </a:ext>
              </a:extLst>
            </p:cNvPr>
            <p:cNvSpPr txBox="1"/>
            <p:nvPr/>
          </p:nvSpPr>
          <p:spPr>
            <a:xfrm>
              <a:off x="11390254" y="2490989"/>
              <a:ext cx="524899" cy="5234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en-US" sz="3000" kern="1200"/>
            </a:p>
          </p:txBody>
        </p:sp>
      </p:grpSp>
      <p:grpSp>
        <p:nvGrpSpPr>
          <p:cNvPr id="65" name="Group 64">
            <a:extLst>
              <a:ext uri="{FF2B5EF4-FFF2-40B4-BE49-F238E27FC236}">
                <a16:creationId xmlns:a16="http://schemas.microsoft.com/office/drawing/2014/main" id="{8A1A424E-8012-5ED0-7C7D-99247F3F7E1F}"/>
              </a:ext>
            </a:extLst>
          </p:cNvPr>
          <p:cNvGrpSpPr/>
          <p:nvPr/>
        </p:nvGrpSpPr>
        <p:grpSpPr>
          <a:xfrm>
            <a:off x="12365401" y="11620500"/>
            <a:ext cx="3527546" cy="2116527"/>
            <a:chOff x="9888931" y="3591584"/>
            <a:chExt cx="3527546" cy="2116527"/>
          </a:xfrm>
        </p:grpSpPr>
        <p:sp>
          <p:nvSpPr>
            <p:cNvPr id="66" name="Rounded Rectangle 65">
              <a:extLst>
                <a:ext uri="{FF2B5EF4-FFF2-40B4-BE49-F238E27FC236}">
                  <a16:creationId xmlns:a16="http://schemas.microsoft.com/office/drawing/2014/main" id="{A5070D88-E6A7-4474-69AB-8794ABAFC629}"/>
                </a:ext>
              </a:extLst>
            </p:cNvPr>
            <p:cNvSpPr/>
            <p:nvPr/>
          </p:nvSpPr>
          <p:spPr>
            <a:xfrm>
              <a:off x="9888931" y="3591584"/>
              <a:ext cx="3527546" cy="2116527"/>
            </a:xfrm>
            <a:prstGeom prst="roundRect">
              <a:avLst>
                <a:gd name="adj" fmla="val 10000"/>
              </a:avLst>
            </a:prstGeom>
          </p:spPr>
          <p:style>
            <a:lnRef idx="3">
              <a:schemeClr val="lt1">
                <a:hueOff val="0"/>
                <a:satOff val="0"/>
                <a:lumOff val="0"/>
                <a:alphaOff val="0"/>
              </a:schemeClr>
            </a:lnRef>
            <a:fillRef idx="1">
              <a:schemeClr val="accent3">
                <a:hueOff val="6750158"/>
                <a:satOff val="-10128"/>
                <a:lumOff val="-1647"/>
                <a:alphaOff val="0"/>
              </a:schemeClr>
            </a:fillRef>
            <a:effectRef idx="1">
              <a:schemeClr val="accent3">
                <a:hueOff val="6750158"/>
                <a:satOff val="-10128"/>
                <a:lumOff val="-1647"/>
                <a:alphaOff val="0"/>
              </a:schemeClr>
            </a:effectRef>
            <a:fontRef idx="minor">
              <a:schemeClr val="lt1"/>
            </a:fontRef>
          </p:style>
          <p:txBody>
            <a:bodyPr/>
            <a:lstStyle/>
            <a:p>
              <a:endParaRPr lang="en-US"/>
            </a:p>
          </p:txBody>
        </p:sp>
        <p:sp>
          <p:nvSpPr>
            <p:cNvPr id="67" name="Rounded Rectangle 4">
              <a:extLst>
                <a:ext uri="{FF2B5EF4-FFF2-40B4-BE49-F238E27FC236}">
                  <a16:creationId xmlns:a16="http://schemas.microsoft.com/office/drawing/2014/main" id="{2FBB08D4-2767-E8DF-3F52-714E21528330}"/>
                </a:ext>
              </a:extLst>
            </p:cNvPr>
            <p:cNvSpPr txBox="1"/>
            <p:nvPr/>
          </p:nvSpPr>
          <p:spPr>
            <a:xfrm>
              <a:off x="9950922" y="3653575"/>
              <a:ext cx="3403564" cy="19925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Model Implementation</a:t>
              </a:r>
            </a:p>
          </p:txBody>
        </p:sp>
      </p:grpSp>
      <p:grpSp>
        <p:nvGrpSpPr>
          <p:cNvPr id="68" name="Group 67">
            <a:extLst>
              <a:ext uri="{FF2B5EF4-FFF2-40B4-BE49-F238E27FC236}">
                <a16:creationId xmlns:a16="http://schemas.microsoft.com/office/drawing/2014/main" id="{0B6E66EC-3F2E-39C5-7006-AF91E1594D12}"/>
              </a:ext>
            </a:extLst>
          </p:cNvPr>
          <p:cNvGrpSpPr/>
          <p:nvPr/>
        </p:nvGrpSpPr>
        <p:grpSpPr>
          <a:xfrm>
            <a:off x="19583400" y="6972300"/>
            <a:ext cx="747839" cy="874831"/>
            <a:chOff x="8830667" y="4212432"/>
            <a:chExt cx="747839" cy="874831"/>
          </a:xfrm>
        </p:grpSpPr>
        <p:sp>
          <p:nvSpPr>
            <p:cNvPr id="69" name="Right Arrow 68">
              <a:extLst>
                <a:ext uri="{FF2B5EF4-FFF2-40B4-BE49-F238E27FC236}">
                  <a16:creationId xmlns:a16="http://schemas.microsoft.com/office/drawing/2014/main" id="{2113F57C-3AB7-FC3D-68F1-9ABB22BA7319}"/>
                </a:ext>
              </a:extLst>
            </p:cNvPr>
            <p:cNvSpPr/>
            <p:nvPr/>
          </p:nvSpPr>
          <p:spPr>
            <a:xfrm rot="10800000">
              <a:off x="8830667" y="4212432"/>
              <a:ext cx="747839" cy="874831"/>
            </a:xfrm>
            <a:prstGeom prst="rightArrow">
              <a:avLst>
                <a:gd name="adj1" fmla="val 60000"/>
                <a:gd name="adj2" fmla="val 50000"/>
              </a:avLst>
            </a:prstGeom>
          </p:spPr>
          <p:style>
            <a:lnRef idx="0">
              <a:schemeClr val="lt1">
                <a:hueOff val="0"/>
                <a:satOff val="0"/>
                <a:lumOff val="0"/>
                <a:alphaOff val="0"/>
              </a:schemeClr>
            </a:lnRef>
            <a:fillRef idx="1">
              <a:schemeClr val="accent3">
                <a:hueOff val="8437698"/>
                <a:satOff val="-12660"/>
                <a:lumOff val="-2059"/>
                <a:alphaOff val="0"/>
              </a:schemeClr>
            </a:fillRef>
            <a:effectRef idx="1">
              <a:schemeClr val="accent3">
                <a:hueOff val="8437698"/>
                <a:satOff val="-12660"/>
                <a:lumOff val="-2059"/>
                <a:alphaOff val="0"/>
              </a:schemeClr>
            </a:effectRef>
            <a:fontRef idx="minor">
              <a:schemeClr val="lt1"/>
            </a:fontRef>
          </p:style>
          <p:txBody>
            <a:bodyPr/>
            <a:lstStyle/>
            <a:p>
              <a:endParaRPr lang="en-US"/>
            </a:p>
          </p:txBody>
        </p:sp>
        <p:sp>
          <p:nvSpPr>
            <p:cNvPr id="70" name="Right Arrow 4">
              <a:extLst>
                <a:ext uri="{FF2B5EF4-FFF2-40B4-BE49-F238E27FC236}">
                  <a16:creationId xmlns:a16="http://schemas.microsoft.com/office/drawing/2014/main" id="{65B090EF-C7E7-147E-3FC9-FF4531530317}"/>
                </a:ext>
              </a:extLst>
            </p:cNvPr>
            <p:cNvSpPr txBox="1"/>
            <p:nvPr/>
          </p:nvSpPr>
          <p:spPr>
            <a:xfrm rot="21600000">
              <a:off x="9055019" y="4387398"/>
              <a:ext cx="523487" cy="5248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en-US" sz="3000" kern="1200"/>
            </a:p>
          </p:txBody>
        </p:sp>
      </p:grpSp>
      <p:grpSp>
        <p:nvGrpSpPr>
          <p:cNvPr id="71" name="Group 70">
            <a:extLst>
              <a:ext uri="{FF2B5EF4-FFF2-40B4-BE49-F238E27FC236}">
                <a16:creationId xmlns:a16="http://schemas.microsoft.com/office/drawing/2014/main" id="{253BD5AA-BCFC-C743-E87A-FEC20FFC1D70}"/>
              </a:ext>
            </a:extLst>
          </p:cNvPr>
          <p:cNvGrpSpPr/>
          <p:nvPr/>
        </p:nvGrpSpPr>
        <p:grpSpPr>
          <a:xfrm>
            <a:off x="21218960" y="6351451"/>
            <a:ext cx="3527546" cy="2116527"/>
            <a:chOff x="4950366" y="3591584"/>
            <a:chExt cx="3527546" cy="2116527"/>
          </a:xfrm>
        </p:grpSpPr>
        <p:sp>
          <p:nvSpPr>
            <p:cNvPr id="72" name="Rounded Rectangle 71">
              <a:extLst>
                <a:ext uri="{FF2B5EF4-FFF2-40B4-BE49-F238E27FC236}">
                  <a16:creationId xmlns:a16="http://schemas.microsoft.com/office/drawing/2014/main" id="{FDB98C08-A31B-EDC5-FD0C-D791AE623510}"/>
                </a:ext>
              </a:extLst>
            </p:cNvPr>
            <p:cNvSpPr/>
            <p:nvPr/>
          </p:nvSpPr>
          <p:spPr>
            <a:xfrm>
              <a:off x="4950366" y="3591584"/>
              <a:ext cx="3527546" cy="2116527"/>
            </a:xfrm>
            <a:prstGeom prst="roundRect">
              <a:avLst>
                <a:gd name="adj" fmla="val 10000"/>
              </a:avLst>
            </a:prstGeom>
          </p:spPr>
          <p:style>
            <a:lnRef idx="3">
              <a:schemeClr val="lt1">
                <a:hueOff val="0"/>
                <a:satOff val="0"/>
                <a:lumOff val="0"/>
                <a:alphaOff val="0"/>
              </a:schemeClr>
            </a:lnRef>
            <a:fillRef idx="1">
              <a:schemeClr val="accent3">
                <a:hueOff val="9000211"/>
                <a:satOff val="-13504"/>
                <a:lumOff val="-2196"/>
                <a:alphaOff val="0"/>
              </a:schemeClr>
            </a:fillRef>
            <a:effectRef idx="1">
              <a:schemeClr val="accent3">
                <a:hueOff val="9000211"/>
                <a:satOff val="-13504"/>
                <a:lumOff val="-2196"/>
                <a:alphaOff val="0"/>
              </a:schemeClr>
            </a:effectRef>
            <a:fontRef idx="minor">
              <a:schemeClr val="lt1"/>
            </a:fontRef>
          </p:style>
          <p:txBody>
            <a:bodyPr/>
            <a:lstStyle/>
            <a:p>
              <a:endParaRPr lang="en-US"/>
            </a:p>
          </p:txBody>
        </p:sp>
        <p:sp>
          <p:nvSpPr>
            <p:cNvPr id="73" name="Rounded Rectangle 4">
              <a:extLst>
                <a:ext uri="{FF2B5EF4-FFF2-40B4-BE49-F238E27FC236}">
                  <a16:creationId xmlns:a16="http://schemas.microsoft.com/office/drawing/2014/main" id="{5D9EC1F4-64FA-8BC4-D990-6D926411BAA1}"/>
                </a:ext>
              </a:extLst>
            </p:cNvPr>
            <p:cNvSpPr txBox="1"/>
            <p:nvPr/>
          </p:nvSpPr>
          <p:spPr>
            <a:xfrm>
              <a:off x="5012357" y="3653575"/>
              <a:ext cx="3403564" cy="19925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err="1"/>
                <a:t>Ensembling</a:t>
              </a:r>
              <a:r>
                <a:rPr lang="en-US" sz="3700" kern="1200" dirty="0"/>
                <a:t> Techniques</a:t>
              </a:r>
            </a:p>
          </p:txBody>
        </p:sp>
      </p:grpSp>
      <p:grpSp>
        <p:nvGrpSpPr>
          <p:cNvPr id="77" name="Group 43">
            <a:extLst>
              <a:ext uri="{FF2B5EF4-FFF2-40B4-BE49-F238E27FC236}">
                <a16:creationId xmlns:a16="http://schemas.microsoft.com/office/drawing/2014/main" id="{ADD5C14C-7B9B-B945-66F5-4EE647394CF2}"/>
              </a:ext>
            </a:extLst>
          </p:cNvPr>
          <p:cNvGrpSpPr/>
          <p:nvPr/>
        </p:nvGrpSpPr>
        <p:grpSpPr>
          <a:xfrm>
            <a:off x="1455849" y="8047149"/>
            <a:ext cx="677751" cy="677751"/>
            <a:chOff x="0" y="0"/>
            <a:chExt cx="812800" cy="812800"/>
          </a:xfrm>
        </p:grpSpPr>
        <p:sp>
          <p:nvSpPr>
            <p:cNvPr id="78" name="Freeform 44">
              <a:extLst>
                <a:ext uri="{FF2B5EF4-FFF2-40B4-BE49-F238E27FC236}">
                  <a16:creationId xmlns:a16="http://schemas.microsoft.com/office/drawing/2014/main" id="{DF5A14F6-410F-0091-E0BF-7EA26653B8EB}"/>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txBody>
            <a:bodyPr/>
            <a:lstStyle/>
            <a:p>
              <a:endParaRPr lang="en-US"/>
            </a:p>
          </p:txBody>
        </p:sp>
        <p:sp>
          <p:nvSpPr>
            <p:cNvPr id="79" name="TextBox 45">
              <a:extLst>
                <a:ext uri="{FF2B5EF4-FFF2-40B4-BE49-F238E27FC236}">
                  <a16:creationId xmlns:a16="http://schemas.microsoft.com/office/drawing/2014/main" id="{5ADC6E33-464B-AB1A-4F75-AA70DB2CC4DF}"/>
                </a:ext>
              </a:extLst>
            </p:cNvPr>
            <p:cNvSpPr txBox="1"/>
            <p:nvPr/>
          </p:nvSpPr>
          <p:spPr>
            <a:xfrm>
              <a:off x="0" y="-47625"/>
              <a:ext cx="812800" cy="860425"/>
            </a:xfrm>
            <a:prstGeom prst="rect">
              <a:avLst/>
            </a:prstGeom>
          </p:spPr>
          <p:txBody>
            <a:bodyPr lIns="50800" tIns="50800" rIns="50800" bIns="50800" rtlCol="0" anchor="ctr"/>
            <a:lstStyle/>
            <a:p>
              <a:pPr algn="ctr">
                <a:lnSpc>
                  <a:spcPts val="2239"/>
                </a:lnSpc>
              </a:pPr>
              <a:endParaRPr/>
            </a:p>
          </p:txBody>
        </p:sp>
      </p:grpSp>
      <p:sp>
        <p:nvSpPr>
          <p:cNvPr id="80" name="TextBox 47">
            <a:extLst>
              <a:ext uri="{FF2B5EF4-FFF2-40B4-BE49-F238E27FC236}">
                <a16:creationId xmlns:a16="http://schemas.microsoft.com/office/drawing/2014/main" id="{D3D56981-DF68-E017-B09C-748CE1BD3304}"/>
              </a:ext>
            </a:extLst>
          </p:cNvPr>
          <p:cNvSpPr txBox="1"/>
          <p:nvPr/>
        </p:nvSpPr>
        <p:spPr>
          <a:xfrm>
            <a:off x="1546669" y="8223147"/>
            <a:ext cx="496110" cy="297180"/>
          </a:xfrm>
          <a:prstGeom prst="rect">
            <a:avLst/>
          </a:prstGeom>
        </p:spPr>
        <p:txBody>
          <a:bodyPr lIns="0" tIns="0" rIns="0" bIns="0" rtlCol="0" anchor="t">
            <a:spAutoFit/>
          </a:bodyPr>
          <a:lstStyle/>
          <a:p>
            <a:pPr algn="ctr">
              <a:lnSpc>
                <a:spcPts val="2519"/>
              </a:lnSpc>
              <a:spcBef>
                <a:spcPct val="0"/>
              </a:spcBef>
            </a:pPr>
            <a:r>
              <a:rPr lang="en-US" sz="1799" b="1" dirty="0">
                <a:solidFill>
                  <a:srgbClr val="FFFFFF"/>
                </a:solidFill>
                <a:latin typeface="Open Sans Bold"/>
                <a:ea typeface="Open Sans Bold"/>
                <a:cs typeface="Open Sans Bold"/>
                <a:sym typeface="Open Sans Bold"/>
              </a:rPr>
              <a:t>05</a:t>
            </a:r>
          </a:p>
        </p:txBody>
      </p:sp>
      <p:sp>
        <p:nvSpPr>
          <p:cNvPr id="81" name="TextBox 80">
            <a:extLst>
              <a:ext uri="{FF2B5EF4-FFF2-40B4-BE49-F238E27FC236}">
                <a16:creationId xmlns:a16="http://schemas.microsoft.com/office/drawing/2014/main" id="{1399EA37-8737-62D6-8E8B-83A5943DAD2E}"/>
              </a:ext>
            </a:extLst>
          </p:cNvPr>
          <p:cNvSpPr txBox="1"/>
          <p:nvPr/>
        </p:nvSpPr>
        <p:spPr>
          <a:xfrm>
            <a:off x="2438400" y="2965347"/>
            <a:ext cx="9220200" cy="523220"/>
          </a:xfrm>
          <a:prstGeom prst="rect">
            <a:avLst/>
          </a:prstGeom>
          <a:noFill/>
        </p:spPr>
        <p:txBody>
          <a:bodyPr wrap="square" rtlCol="0">
            <a:spAutoFit/>
          </a:bodyPr>
          <a:lstStyle/>
          <a:p>
            <a:r>
              <a:rPr lang="en-US" sz="2800" dirty="0"/>
              <a:t>Which crops are best suited for different soil nutrient levels ?</a:t>
            </a:r>
          </a:p>
        </p:txBody>
      </p:sp>
      <p:sp>
        <p:nvSpPr>
          <p:cNvPr id="82" name="TextBox 81">
            <a:extLst>
              <a:ext uri="{FF2B5EF4-FFF2-40B4-BE49-F238E27FC236}">
                <a16:creationId xmlns:a16="http://schemas.microsoft.com/office/drawing/2014/main" id="{9A51F40C-AFFC-DE95-561B-1259C620CBF7}"/>
              </a:ext>
            </a:extLst>
          </p:cNvPr>
          <p:cNvSpPr txBox="1"/>
          <p:nvPr/>
        </p:nvSpPr>
        <p:spPr>
          <a:xfrm>
            <a:off x="2438400" y="4229100"/>
            <a:ext cx="10972800" cy="523220"/>
          </a:xfrm>
          <a:prstGeom prst="rect">
            <a:avLst/>
          </a:prstGeom>
          <a:noFill/>
        </p:spPr>
        <p:txBody>
          <a:bodyPr wrap="square" rtlCol="0">
            <a:spAutoFit/>
          </a:bodyPr>
          <a:lstStyle/>
          <a:p>
            <a:r>
              <a:rPr lang="en-US" sz="2800" dirty="0"/>
              <a:t>What is the relationship between nitrogen levels and different crop types ?</a:t>
            </a:r>
          </a:p>
        </p:txBody>
      </p:sp>
      <p:sp>
        <p:nvSpPr>
          <p:cNvPr id="83" name="TextBox 82">
            <a:extLst>
              <a:ext uri="{FF2B5EF4-FFF2-40B4-BE49-F238E27FC236}">
                <a16:creationId xmlns:a16="http://schemas.microsoft.com/office/drawing/2014/main" id="{8CD5ECF8-B0B9-CC0F-77F4-F39F02BC2C72}"/>
              </a:ext>
            </a:extLst>
          </p:cNvPr>
          <p:cNvSpPr txBox="1"/>
          <p:nvPr/>
        </p:nvSpPr>
        <p:spPr>
          <a:xfrm>
            <a:off x="2438400" y="5458480"/>
            <a:ext cx="8458200" cy="523220"/>
          </a:xfrm>
          <a:prstGeom prst="rect">
            <a:avLst/>
          </a:prstGeom>
          <a:noFill/>
        </p:spPr>
        <p:txBody>
          <a:bodyPr wrap="square" rtlCol="0">
            <a:spAutoFit/>
          </a:bodyPr>
          <a:lstStyle/>
          <a:p>
            <a:r>
              <a:rPr lang="en-US" sz="2800" dirty="0"/>
              <a:t>Which nutrients are most critical for specific crops ?</a:t>
            </a:r>
          </a:p>
        </p:txBody>
      </p:sp>
      <p:sp>
        <p:nvSpPr>
          <p:cNvPr id="84" name="TextBox 83">
            <a:extLst>
              <a:ext uri="{FF2B5EF4-FFF2-40B4-BE49-F238E27FC236}">
                <a16:creationId xmlns:a16="http://schemas.microsoft.com/office/drawing/2014/main" id="{D69A1804-FE9C-AC84-FCC8-A510F22CF8DA}"/>
              </a:ext>
            </a:extLst>
          </p:cNvPr>
          <p:cNvSpPr txBox="1"/>
          <p:nvPr/>
        </p:nvSpPr>
        <p:spPr>
          <a:xfrm>
            <a:off x="2438400" y="6753880"/>
            <a:ext cx="9988992" cy="523220"/>
          </a:xfrm>
          <a:prstGeom prst="rect">
            <a:avLst/>
          </a:prstGeom>
          <a:noFill/>
        </p:spPr>
        <p:txBody>
          <a:bodyPr wrap="square" rtlCol="0">
            <a:spAutoFit/>
          </a:bodyPr>
          <a:lstStyle/>
          <a:p>
            <a:r>
              <a:rPr lang="en-US" sz="2800" dirty="0"/>
              <a:t>How can farmers improve their crop selection based on soil health ?</a:t>
            </a:r>
          </a:p>
        </p:txBody>
      </p:sp>
      <p:sp>
        <p:nvSpPr>
          <p:cNvPr id="85" name="TextBox 84">
            <a:extLst>
              <a:ext uri="{FF2B5EF4-FFF2-40B4-BE49-F238E27FC236}">
                <a16:creationId xmlns:a16="http://schemas.microsoft.com/office/drawing/2014/main" id="{79795077-8A4C-DE26-B266-BD663366D5C6}"/>
              </a:ext>
            </a:extLst>
          </p:cNvPr>
          <p:cNvSpPr txBox="1"/>
          <p:nvPr/>
        </p:nvSpPr>
        <p:spPr>
          <a:xfrm>
            <a:off x="2438400" y="8125480"/>
            <a:ext cx="10363200" cy="523220"/>
          </a:xfrm>
          <a:prstGeom prst="rect">
            <a:avLst/>
          </a:prstGeom>
          <a:noFill/>
        </p:spPr>
        <p:txBody>
          <a:bodyPr wrap="square" rtlCol="0">
            <a:spAutoFit/>
          </a:bodyPr>
          <a:lstStyle/>
          <a:p>
            <a:r>
              <a:rPr lang="en-US" sz="2800" dirty="0"/>
              <a:t>How can farmers improve their crop selection based on soil health ?</a:t>
            </a:r>
          </a:p>
        </p:txBody>
      </p:sp>
    </p:spTree>
    <p:extLst>
      <p:ext uri="{BB962C8B-B14F-4D97-AF65-F5344CB8AC3E}">
        <p14:creationId xmlns:p14="http://schemas.microsoft.com/office/powerpoint/2010/main" val="42442211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E8C92B4-4E9A-E15B-D5AA-164DC2D0C72F}"/>
            </a:ext>
          </a:extLst>
        </p:cNvPr>
        <p:cNvGrpSpPr/>
        <p:nvPr/>
      </p:nvGrpSpPr>
      <p:grpSpPr>
        <a:xfrm>
          <a:off x="0" y="0"/>
          <a:ext cx="0" cy="0"/>
          <a:chOff x="0" y="0"/>
          <a:chExt cx="0" cy="0"/>
        </a:xfrm>
      </p:grpSpPr>
      <p:sp>
        <p:nvSpPr>
          <p:cNvPr id="20" name="TextBox 20">
            <a:extLst>
              <a:ext uri="{FF2B5EF4-FFF2-40B4-BE49-F238E27FC236}">
                <a16:creationId xmlns:a16="http://schemas.microsoft.com/office/drawing/2014/main" id="{93D9F720-B491-0273-1F32-82B05677574B}"/>
              </a:ext>
            </a:extLst>
          </p:cNvPr>
          <p:cNvSpPr txBox="1"/>
          <p:nvPr/>
        </p:nvSpPr>
        <p:spPr>
          <a:xfrm>
            <a:off x="5984590" y="1328321"/>
            <a:ext cx="6318820" cy="707886"/>
          </a:xfrm>
          <a:prstGeom prst="rect">
            <a:avLst/>
          </a:prstGeom>
        </p:spPr>
        <p:txBody>
          <a:bodyPr lIns="0" tIns="0" rIns="0" bIns="0" rtlCol="0" anchor="t">
            <a:spAutoFit/>
          </a:bodyPr>
          <a:lstStyle/>
          <a:p>
            <a:pPr marL="0" lvl="0" indent="0" algn="ctr">
              <a:lnSpc>
                <a:spcPts val="5632"/>
              </a:lnSpc>
              <a:spcBef>
                <a:spcPct val="0"/>
              </a:spcBef>
            </a:pPr>
            <a:r>
              <a:rPr lang="en-US" sz="4400" b="1" dirty="0">
                <a:solidFill>
                  <a:srgbClr val="1F2020"/>
                </a:solidFill>
                <a:latin typeface="Poppins Bold"/>
                <a:ea typeface="Poppins Bold"/>
                <a:cs typeface="Poppins Bold"/>
                <a:sym typeface="Poppins Bold"/>
              </a:rPr>
              <a:t>METHODOLOGY</a:t>
            </a:r>
          </a:p>
        </p:txBody>
      </p:sp>
      <p:grpSp>
        <p:nvGrpSpPr>
          <p:cNvPr id="21" name="Group 21">
            <a:extLst>
              <a:ext uri="{FF2B5EF4-FFF2-40B4-BE49-F238E27FC236}">
                <a16:creationId xmlns:a16="http://schemas.microsoft.com/office/drawing/2014/main" id="{D61F2F18-D9DD-42CA-E32C-8E666F355496}"/>
              </a:ext>
            </a:extLst>
          </p:cNvPr>
          <p:cNvGrpSpPr/>
          <p:nvPr/>
        </p:nvGrpSpPr>
        <p:grpSpPr>
          <a:xfrm>
            <a:off x="8535036" y="2297673"/>
            <a:ext cx="1217927" cy="47625"/>
            <a:chOff x="0" y="0"/>
            <a:chExt cx="962313" cy="37630"/>
          </a:xfrm>
        </p:grpSpPr>
        <p:sp>
          <p:nvSpPr>
            <p:cNvPr id="22" name="Freeform 22">
              <a:extLst>
                <a:ext uri="{FF2B5EF4-FFF2-40B4-BE49-F238E27FC236}">
                  <a16:creationId xmlns:a16="http://schemas.microsoft.com/office/drawing/2014/main" id="{55EB97FD-F5A3-EBD6-4E4B-7F7B721AEC12}"/>
                </a:ext>
              </a:extLst>
            </p:cNvPr>
            <p:cNvSpPr/>
            <p:nvPr/>
          </p:nvSpPr>
          <p:spPr>
            <a:xfrm>
              <a:off x="0" y="0"/>
              <a:ext cx="962313" cy="37630"/>
            </a:xfrm>
            <a:custGeom>
              <a:avLst/>
              <a:gdLst/>
              <a:ahLst/>
              <a:cxnLst/>
              <a:rect l="l" t="t" r="r" b="b"/>
              <a:pathLst>
                <a:path w="962313" h="37630">
                  <a:moveTo>
                    <a:pt x="0" y="0"/>
                  </a:moveTo>
                  <a:lnTo>
                    <a:pt x="962313" y="0"/>
                  </a:lnTo>
                  <a:lnTo>
                    <a:pt x="962313" y="37630"/>
                  </a:lnTo>
                  <a:lnTo>
                    <a:pt x="0" y="37630"/>
                  </a:lnTo>
                  <a:close/>
                </a:path>
              </a:pathLst>
            </a:custGeom>
            <a:solidFill>
              <a:srgbClr val="D19C26"/>
            </a:solidFill>
            <a:ln cap="sq">
              <a:noFill/>
              <a:prstDash val="solid"/>
              <a:miter/>
            </a:ln>
          </p:spPr>
          <p:txBody>
            <a:bodyPr/>
            <a:lstStyle/>
            <a:p>
              <a:endParaRPr lang="en-US"/>
            </a:p>
          </p:txBody>
        </p:sp>
        <p:sp>
          <p:nvSpPr>
            <p:cNvPr id="23" name="TextBox 23">
              <a:extLst>
                <a:ext uri="{FF2B5EF4-FFF2-40B4-BE49-F238E27FC236}">
                  <a16:creationId xmlns:a16="http://schemas.microsoft.com/office/drawing/2014/main" id="{372A0699-065D-5F71-2145-BBDCEDE84298}"/>
                </a:ext>
              </a:extLst>
            </p:cNvPr>
            <p:cNvSpPr txBox="1"/>
            <p:nvPr/>
          </p:nvSpPr>
          <p:spPr>
            <a:xfrm>
              <a:off x="0" y="-38100"/>
              <a:ext cx="962313" cy="75730"/>
            </a:xfrm>
            <a:prstGeom prst="rect">
              <a:avLst/>
            </a:prstGeom>
          </p:spPr>
          <p:txBody>
            <a:bodyPr lIns="50800" tIns="50800" rIns="50800" bIns="50800" rtlCol="0" anchor="ctr"/>
            <a:lstStyle/>
            <a:p>
              <a:pPr marL="0" lvl="0" indent="0" algn="r">
                <a:lnSpc>
                  <a:spcPts val="2659"/>
                </a:lnSpc>
                <a:spcBef>
                  <a:spcPct val="0"/>
                </a:spcBef>
              </a:pPr>
              <a:endParaRPr/>
            </a:p>
          </p:txBody>
        </p:sp>
      </p:grpSp>
      <p:grpSp>
        <p:nvGrpSpPr>
          <p:cNvPr id="2" name="Group 8">
            <a:extLst>
              <a:ext uri="{FF2B5EF4-FFF2-40B4-BE49-F238E27FC236}">
                <a16:creationId xmlns:a16="http://schemas.microsoft.com/office/drawing/2014/main" id="{A3BC2B19-9E6D-F24C-9022-046E42C0CB98}"/>
              </a:ext>
            </a:extLst>
          </p:cNvPr>
          <p:cNvGrpSpPr/>
          <p:nvPr/>
        </p:nvGrpSpPr>
        <p:grpSpPr>
          <a:xfrm>
            <a:off x="17259300" y="9296400"/>
            <a:ext cx="1028700" cy="1028700"/>
            <a:chOff x="0" y="0"/>
            <a:chExt cx="812800" cy="812800"/>
          </a:xfrm>
        </p:grpSpPr>
        <p:sp>
          <p:nvSpPr>
            <p:cNvPr id="3" name="Freeform 9">
              <a:extLst>
                <a:ext uri="{FF2B5EF4-FFF2-40B4-BE49-F238E27FC236}">
                  <a16:creationId xmlns:a16="http://schemas.microsoft.com/office/drawing/2014/main" id="{0338F0AE-92C3-0D37-BA93-0A4FD146BA99}"/>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txBody>
            <a:bodyPr/>
            <a:lstStyle/>
            <a:p>
              <a:endParaRPr lang="en-US"/>
            </a:p>
          </p:txBody>
        </p:sp>
        <p:sp>
          <p:nvSpPr>
            <p:cNvPr id="4" name="TextBox 3">
              <a:extLst>
                <a:ext uri="{FF2B5EF4-FFF2-40B4-BE49-F238E27FC236}">
                  <a16:creationId xmlns:a16="http://schemas.microsoft.com/office/drawing/2014/main" id="{C38A6C70-5A13-F469-B2CB-CA0995889535}"/>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5" name="TextBox 17">
            <a:extLst>
              <a:ext uri="{FF2B5EF4-FFF2-40B4-BE49-F238E27FC236}">
                <a16:creationId xmlns:a16="http://schemas.microsoft.com/office/drawing/2014/main" id="{CC8E28B4-813E-22BE-B5D7-6AFCD1F70DE3}"/>
              </a:ext>
            </a:extLst>
          </p:cNvPr>
          <p:cNvSpPr txBox="1"/>
          <p:nvPr/>
        </p:nvSpPr>
        <p:spPr>
          <a:xfrm>
            <a:off x="17413153" y="9676167"/>
            <a:ext cx="720994" cy="238720"/>
          </a:xfrm>
          <a:prstGeom prst="rect">
            <a:avLst/>
          </a:prstGeom>
        </p:spPr>
        <p:txBody>
          <a:bodyPr lIns="0" tIns="0" rIns="0" bIns="0" rtlCol="0" anchor="t">
            <a:spAutoFit/>
          </a:bodyPr>
          <a:lstStyle/>
          <a:p>
            <a:pPr algn="ctr">
              <a:lnSpc>
                <a:spcPts val="1960"/>
              </a:lnSpc>
              <a:spcBef>
                <a:spcPct val="0"/>
              </a:spcBef>
            </a:pPr>
            <a:r>
              <a:rPr lang="en-US" sz="1400" b="1" dirty="0">
                <a:solidFill>
                  <a:srgbClr val="FFFFFF"/>
                </a:solidFill>
                <a:latin typeface="Open Sans Bold"/>
                <a:ea typeface="Open Sans Bold"/>
                <a:cs typeface="Open Sans Bold"/>
                <a:sym typeface="Open Sans Bold"/>
              </a:rPr>
              <a:t>04</a:t>
            </a:r>
          </a:p>
        </p:txBody>
      </p:sp>
      <p:sp>
        <p:nvSpPr>
          <p:cNvPr id="12" name="TextBox 20">
            <a:extLst>
              <a:ext uri="{FF2B5EF4-FFF2-40B4-BE49-F238E27FC236}">
                <a16:creationId xmlns:a16="http://schemas.microsoft.com/office/drawing/2014/main" id="{CCB4B9A4-BA86-5C5F-9ACF-1E2152A9E222}"/>
              </a:ext>
            </a:extLst>
          </p:cNvPr>
          <p:cNvSpPr txBox="1"/>
          <p:nvPr/>
        </p:nvSpPr>
        <p:spPr>
          <a:xfrm>
            <a:off x="19050000" y="-1181100"/>
            <a:ext cx="4735296" cy="707886"/>
          </a:xfrm>
          <a:prstGeom prst="rect">
            <a:avLst/>
          </a:prstGeom>
        </p:spPr>
        <p:txBody>
          <a:bodyPr wrap="square" lIns="0" tIns="0" rIns="0" bIns="0" rtlCol="0" anchor="t">
            <a:spAutoFit/>
          </a:bodyPr>
          <a:lstStyle/>
          <a:p>
            <a:pPr algn="l">
              <a:lnSpc>
                <a:spcPts val="5632"/>
              </a:lnSpc>
            </a:pPr>
            <a:r>
              <a:rPr lang="en-US" sz="4400" b="1" dirty="0">
                <a:solidFill>
                  <a:srgbClr val="1F2020"/>
                </a:solidFill>
                <a:latin typeface="Poppins Bold"/>
                <a:ea typeface="Poppins Bold"/>
                <a:cs typeface="Poppins Bold"/>
                <a:sym typeface="Poppins Bold"/>
              </a:rPr>
              <a:t>Dataset</a:t>
            </a:r>
          </a:p>
        </p:txBody>
      </p:sp>
      <p:sp>
        <p:nvSpPr>
          <p:cNvPr id="13" name="TextBox 12">
            <a:extLst>
              <a:ext uri="{FF2B5EF4-FFF2-40B4-BE49-F238E27FC236}">
                <a16:creationId xmlns:a16="http://schemas.microsoft.com/office/drawing/2014/main" id="{1693EB3D-20E8-F239-1982-5C55E36AFC07}"/>
              </a:ext>
            </a:extLst>
          </p:cNvPr>
          <p:cNvSpPr txBox="1"/>
          <p:nvPr/>
        </p:nvSpPr>
        <p:spPr>
          <a:xfrm>
            <a:off x="19202400" y="1682264"/>
            <a:ext cx="11590823" cy="8094524"/>
          </a:xfrm>
          <a:prstGeom prst="rect">
            <a:avLst/>
          </a:prstGeom>
          <a:noFill/>
        </p:spPr>
        <p:txBody>
          <a:bodyPr wrap="square" rtlCol="0">
            <a:spAutoFit/>
          </a:bodyPr>
          <a:lstStyle/>
          <a:p>
            <a:r>
              <a:rPr lang="en-US" sz="2600" b="1" dirty="0">
                <a:latin typeface="Candara" panose="020E0502030303020204" pitchFamily="34" charset="0"/>
              </a:rPr>
              <a:t>Source of the Dataset:  </a:t>
            </a:r>
            <a:r>
              <a:rPr lang="en-US" sz="2600" dirty="0">
                <a:latin typeface="Candara" panose="020E0502030303020204" pitchFamily="34" charset="0"/>
                <a:hlinkClick r:id="rId2"/>
              </a:rPr>
              <a:t>crop-recommendation-dataset</a:t>
            </a:r>
            <a:endParaRPr lang="en-US" sz="2600" dirty="0">
              <a:latin typeface="Candara" panose="020E0502030303020204" pitchFamily="34" charset="0"/>
            </a:endParaRPr>
          </a:p>
          <a:p>
            <a:endParaRPr lang="en-US" sz="2600" dirty="0">
              <a:latin typeface="Candara" panose="020E0502030303020204" pitchFamily="34" charset="0"/>
            </a:endParaRPr>
          </a:p>
          <a:p>
            <a:r>
              <a:rPr lang="en-US" sz="2600" b="1" dirty="0" err="1">
                <a:latin typeface="Candara" panose="020E0502030303020204" pitchFamily="34" charset="0"/>
              </a:rPr>
              <a:t>No.of</a:t>
            </a:r>
            <a:r>
              <a:rPr lang="en-US" sz="2600" b="1" dirty="0">
                <a:latin typeface="Candara" panose="020E0502030303020204" pitchFamily="34" charset="0"/>
              </a:rPr>
              <a:t> Observations : </a:t>
            </a:r>
            <a:r>
              <a:rPr lang="en-US" sz="2600" dirty="0">
                <a:latin typeface="Candara" panose="020E0502030303020204" pitchFamily="34" charset="0"/>
              </a:rPr>
              <a:t>620 rows &amp; 12 columns</a:t>
            </a:r>
          </a:p>
          <a:p>
            <a:endParaRPr lang="en-US" sz="2600" dirty="0">
              <a:latin typeface="Candara" panose="020E0502030303020204" pitchFamily="34" charset="0"/>
            </a:endParaRPr>
          </a:p>
          <a:p>
            <a:pPr algn="just"/>
            <a:r>
              <a:rPr lang="en-US" sz="2600" b="1" dirty="0"/>
              <a:t>Features Details : </a:t>
            </a:r>
            <a:r>
              <a:rPr lang="en-US" sz="2600" b="1" i="0" u="none" strike="noStrike" dirty="0">
                <a:solidFill>
                  <a:srgbClr val="3C4043"/>
                </a:solidFill>
                <a:effectLst/>
              </a:rPr>
              <a:t>N (Nitrogen): </a:t>
            </a:r>
            <a:r>
              <a:rPr lang="en-US" sz="2600" i="0" u="none" strike="noStrike" dirty="0">
                <a:solidFill>
                  <a:srgbClr val="3C4043"/>
                </a:solidFill>
                <a:effectLst/>
              </a:rPr>
              <a:t>Essential for plant growth, promoting leafy development and overall health</a:t>
            </a:r>
            <a:r>
              <a:rPr lang="en-US" sz="2600" b="1" i="0" u="none" strike="noStrike" dirty="0">
                <a:solidFill>
                  <a:srgbClr val="3C4043"/>
                </a:solidFill>
                <a:effectLst/>
              </a:rPr>
              <a:t>, P (Phosphorus): </a:t>
            </a:r>
            <a:r>
              <a:rPr lang="en-US" sz="2600" i="0" u="none" strike="noStrike" dirty="0">
                <a:solidFill>
                  <a:srgbClr val="3C4043"/>
                </a:solidFill>
                <a:effectLst/>
              </a:rPr>
              <a:t>Supports root development and flower/fruit production in plants</a:t>
            </a:r>
            <a:r>
              <a:rPr lang="en-US" sz="2600" b="1" dirty="0">
                <a:solidFill>
                  <a:srgbClr val="3C4043"/>
                </a:solidFill>
              </a:rPr>
              <a:t>, </a:t>
            </a:r>
            <a:r>
              <a:rPr lang="en-US" sz="2600" b="1" i="0" u="none" strike="noStrike" dirty="0">
                <a:solidFill>
                  <a:srgbClr val="3C4043"/>
                </a:solidFill>
                <a:effectLst/>
              </a:rPr>
              <a:t>K (Potassium): </a:t>
            </a:r>
            <a:r>
              <a:rPr lang="en-US" sz="2600" i="0" u="none" strike="noStrike" dirty="0">
                <a:solidFill>
                  <a:srgbClr val="3C4043"/>
                </a:solidFill>
                <a:effectLst/>
              </a:rPr>
              <a:t>Enhances drought resistance, disease resistance, and overall plant vigor,</a:t>
            </a:r>
            <a:r>
              <a:rPr lang="en-US" sz="2600" dirty="0">
                <a:solidFill>
                  <a:srgbClr val="3C4043"/>
                </a:solidFill>
              </a:rPr>
              <a:t> </a:t>
            </a:r>
            <a:r>
              <a:rPr lang="en-US" sz="2600" b="1" i="0" u="none" strike="noStrike" dirty="0" err="1">
                <a:solidFill>
                  <a:srgbClr val="3C4043"/>
                </a:solidFill>
                <a:effectLst/>
              </a:rPr>
              <a:t>ph</a:t>
            </a:r>
            <a:r>
              <a:rPr lang="en-US" sz="2600" b="1" i="0" u="none" strike="noStrike" dirty="0">
                <a:solidFill>
                  <a:srgbClr val="3C4043"/>
                </a:solidFill>
                <a:effectLst/>
              </a:rPr>
              <a:t>: </a:t>
            </a:r>
            <a:r>
              <a:rPr lang="en-US" sz="2600" i="0" u="none" strike="noStrike" dirty="0">
                <a:solidFill>
                  <a:srgbClr val="3C4043"/>
                </a:solidFill>
                <a:effectLst/>
              </a:rPr>
              <a:t>Indicates soil acidity or alkalinity, affecting nutrient availability to plants, </a:t>
            </a:r>
            <a:r>
              <a:rPr lang="en-US" sz="2600" b="1" i="0" u="none" strike="noStrike" dirty="0">
                <a:solidFill>
                  <a:srgbClr val="3C4043"/>
                </a:solidFill>
                <a:effectLst/>
              </a:rPr>
              <a:t>EC (Electrical Conductivity): </a:t>
            </a:r>
            <a:r>
              <a:rPr lang="en-US" sz="2600" i="0" u="none" strike="noStrike" dirty="0">
                <a:solidFill>
                  <a:srgbClr val="3C4043"/>
                </a:solidFill>
                <a:effectLst/>
              </a:rPr>
              <a:t>Measures soil salinity and the ability to conduct electrical current, which influences nutrient absorption, </a:t>
            </a:r>
            <a:r>
              <a:rPr lang="en-US" sz="2600" b="1" i="0" u="none" strike="noStrike" dirty="0">
                <a:solidFill>
                  <a:srgbClr val="3C4043"/>
                </a:solidFill>
                <a:effectLst/>
              </a:rPr>
              <a:t>S (Sulfur): </a:t>
            </a:r>
            <a:r>
              <a:rPr lang="en-US" sz="2600" i="0" u="none" strike="noStrike" dirty="0">
                <a:solidFill>
                  <a:srgbClr val="3C4043"/>
                </a:solidFill>
                <a:effectLst/>
              </a:rPr>
              <a:t>Key for protein synthesis and chlorophyll formation in plants</a:t>
            </a:r>
            <a:r>
              <a:rPr lang="en-US" sz="2600" b="1" dirty="0">
                <a:solidFill>
                  <a:srgbClr val="3C4043"/>
                </a:solidFill>
              </a:rPr>
              <a:t>, </a:t>
            </a:r>
            <a:r>
              <a:rPr lang="en-US" sz="2600" b="1" i="0" u="none" strike="noStrike" dirty="0">
                <a:solidFill>
                  <a:srgbClr val="3C4043"/>
                </a:solidFill>
                <a:effectLst/>
              </a:rPr>
              <a:t>Cu (Copper): </a:t>
            </a:r>
            <a:r>
              <a:rPr lang="en-US" sz="2600" i="0" u="none" strike="noStrike" dirty="0">
                <a:solidFill>
                  <a:srgbClr val="3C4043"/>
                </a:solidFill>
                <a:effectLst/>
              </a:rPr>
              <a:t>Vital for enzymatic processes and the formation of chlorophyll</a:t>
            </a:r>
            <a:r>
              <a:rPr lang="en-US" sz="2600" dirty="0">
                <a:solidFill>
                  <a:srgbClr val="3C4043"/>
                </a:solidFill>
              </a:rPr>
              <a:t>, </a:t>
            </a:r>
            <a:r>
              <a:rPr lang="en-US" sz="2600" b="1" i="0" u="none" strike="noStrike" dirty="0">
                <a:solidFill>
                  <a:srgbClr val="3C4043"/>
                </a:solidFill>
                <a:effectLst/>
              </a:rPr>
              <a:t>Fe (Iron): </a:t>
            </a:r>
            <a:r>
              <a:rPr lang="en-US" sz="2600" i="0" u="none" strike="noStrike" dirty="0">
                <a:solidFill>
                  <a:srgbClr val="3C4043"/>
                </a:solidFill>
                <a:effectLst/>
              </a:rPr>
              <a:t>Critical for chlorophyll synthesis and enzymatic reactions in plants, </a:t>
            </a:r>
            <a:r>
              <a:rPr lang="en-US" sz="2600" b="1" i="0" u="none" strike="noStrike" dirty="0">
                <a:solidFill>
                  <a:srgbClr val="3C4043"/>
                </a:solidFill>
                <a:effectLst/>
              </a:rPr>
              <a:t>Mn (Manganese): </a:t>
            </a:r>
            <a:r>
              <a:rPr lang="en-US" sz="2600" i="0" u="none" strike="noStrike" dirty="0">
                <a:solidFill>
                  <a:srgbClr val="3C4043"/>
                </a:solidFill>
                <a:effectLst/>
              </a:rPr>
              <a:t>Important for photosynthesis and nitrogen metabolism in plants, </a:t>
            </a:r>
            <a:r>
              <a:rPr lang="en-US" sz="2600" b="1" i="0" u="none" strike="noStrike" dirty="0">
                <a:solidFill>
                  <a:srgbClr val="3C4043"/>
                </a:solidFill>
                <a:effectLst/>
              </a:rPr>
              <a:t>Zn (Zinc): </a:t>
            </a:r>
            <a:r>
              <a:rPr lang="en-US" sz="2600" i="0" u="none" strike="noStrike" dirty="0">
                <a:solidFill>
                  <a:srgbClr val="3C4043"/>
                </a:solidFill>
                <a:effectLst/>
              </a:rPr>
              <a:t>Supports plant growth by aiding in hormone production and enzyme activation, </a:t>
            </a:r>
            <a:r>
              <a:rPr lang="en-US" sz="2600" b="1" i="0" u="none" strike="noStrike" dirty="0">
                <a:solidFill>
                  <a:srgbClr val="3C4043"/>
                </a:solidFill>
                <a:effectLst/>
              </a:rPr>
              <a:t>B (Boron): </a:t>
            </a:r>
            <a:r>
              <a:rPr lang="en-US" sz="2600" i="0" u="none" strike="noStrike" dirty="0">
                <a:solidFill>
                  <a:srgbClr val="3C4043"/>
                </a:solidFill>
                <a:effectLst/>
              </a:rPr>
              <a:t>Essential for cell wall formation and reproductive growth in plants</a:t>
            </a:r>
            <a:r>
              <a:rPr lang="en-US" sz="2600" b="0" i="0" u="none" strike="noStrike" dirty="0">
                <a:solidFill>
                  <a:srgbClr val="3C4043"/>
                </a:solidFill>
                <a:effectLst/>
              </a:rPr>
              <a:t>,</a:t>
            </a:r>
            <a:r>
              <a:rPr lang="en-US" sz="2600" dirty="0">
                <a:solidFill>
                  <a:srgbClr val="3C4043"/>
                </a:solidFill>
              </a:rPr>
              <a:t> </a:t>
            </a:r>
            <a:r>
              <a:rPr lang="en-US" sz="2600" b="1" i="0" u="none" strike="noStrike" dirty="0">
                <a:solidFill>
                  <a:srgbClr val="000000"/>
                </a:solidFill>
                <a:effectLst/>
              </a:rPr>
              <a:t>label</a:t>
            </a:r>
            <a:r>
              <a:rPr lang="en-US" sz="2600" b="0" i="0" u="none" strike="noStrike" dirty="0">
                <a:solidFill>
                  <a:srgbClr val="000000"/>
                </a:solidFill>
                <a:effectLst/>
              </a:rPr>
              <a:t> </a:t>
            </a:r>
            <a:r>
              <a:rPr lang="en-US" sz="2600" i="0" u="none" strike="noStrike" dirty="0">
                <a:solidFill>
                  <a:srgbClr val="000000"/>
                </a:solidFill>
                <a:effectLst/>
              </a:rPr>
              <a:t>in the dataset represents the specific crop associated with the given soil properties, such as pomegranate, ragi, or mulberry.</a:t>
            </a:r>
            <a:endParaRPr lang="en-US" sz="2600" i="0" u="none" strike="noStrike" dirty="0">
              <a:solidFill>
                <a:srgbClr val="3C4043"/>
              </a:solidFill>
              <a:effectLst/>
            </a:endParaRPr>
          </a:p>
          <a:p>
            <a:endParaRPr lang="en-US" sz="2600" b="0" i="0" u="none" strike="noStrike" dirty="0">
              <a:solidFill>
                <a:srgbClr val="3C4043"/>
              </a:solidFill>
              <a:effectLst/>
              <a:latin typeface="inherit"/>
            </a:endParaRPr>
          </a:p>
          <a:p>
            <a:r>
              <a:rPr lang="en-US" sz="2600" b="1" dirty="0">
                <a:latin typeface="Candara" panose="020E0502030303020204" pitchFamily="34" charset="0"/>
              </a:rPr>
              <a:t>Details about the columns : </a:t>
            </a:r>
            <a:r>
              <a:rPr lang="en-US" sz="2600" dirty="0">
                <a:latin typeface="Candara" panose="020E0502030303020204" pitchFamily="34" charset="0"/>
              </a:rPr>
              <a:t>Discrete &amp; categorical</a:t>
            </a:r>
            <a:endParaRPr lang="en-US" sz="2600" b="1" dirty="0">
              <a:latin typeface="Candara" panose="020E0502030303020204" pitchFamily="34" charset="0"/>
            </a:endParaRPr>
          </a:p>
        </p:txBody>
      </p:sp>
      <p:grpSp>
        <p:nvGrpSpPr>
          <p:cNvPr id="14" name="Group 13">
            <a:extLst>
              <a:ext uri="{FF2B5EF4-FFF2-40B4-BE49-F238E27FC236}">
                <a16:creationId xmlns:a16="http://schemas.microsoft.com/office/drawing/2014/main" id="{13C93A3D-CD5A-86EF-5467-AC684E4EFDBB}"/>
              </a:ext>
            </a:extLst>
          </p:cNvPr>
          <p:cNvGrpSpPr/>
          <p:nvPr/>
        </p:nvGrpSpPr>
        <p:grpSpPr>
          <a:xfrm>
            <a:off x="2441662" y="3233227"/>
            <a:ext cx="3527546" cy="2116527"/>
            <a:chOff x="11802" y="64038"/>
            <a:chExt cx="3527546" cy="2116527"/>
          </a:xfrm>
        </p:grpSpPr>
        <p:sp>
          <p:nvSpPr>
            <p:cNvPr id="49" name="Rounded Rectangle 48">
              <a:extLst>
                <a:ext uri="{FF2B5EF4-FFF2-40B4-BE49-F238E27FC236}">
                  <a16:creationId xmlns:a16="http://schemas.microsoft.com/office/drawing/2014/main" id="{C7F496FA-F440-0582-F4D0-6AACD556A039}"/>
                </a:ext>
              </a:extLst>
            </p:cNvPr>
            <p:cNvSpPr/>
            <p:nvPr/>
          </p:nvSpPr>
          <p:spPr>
            <a:xfrm>
              <a:off x="11802" y="64038"/>
              <a:ext cx="3527546" cy="2116527"/>
            </a:xfrm>
            <a:prstGeom prst="roundRect">
              <a:avLst>
                <a:gd name="adj" fmla="val 10000"/>
              </a:avLst>
            </a:pr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txBody>
            <a:bodyPr/>
            <a:lstStyle/>
            <a:p>
              <a:endParaRPr lang="en-US"/>
            </a:p>
          </p:txBody>
        </p:sp>
        <p:sp>
          <p:nvSpPr>
            <p:cNvPr id="50" name="Rounded Rectangle 4">
              <a:extLst>
                <a:ext uri="{FF2B5EF4-FFF2-40B4-BE49-F238E27FC236}">
                  <a16:creationId xmlns:a16="http://schemas.microsoft.com/office/drawing/2014/main" id="{E468E8E2-63DC-327E-29DC-FE5F73E8F8E6}"/>
                </a:ext>
              </a:extLst>
            </p:cNvPr>
            <p:cNvSpPr txBox="1"/>
            <p:nvPr/>
          </p:nvSpPr>
          <p:spPr>
            <a:xfrm>
              <a:off x="73793" y="126029"/>
              <a:ext cx="3403564" cy="19925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Data Collection</a:t>
              </a:r>
            </a:p>
          </p:txBody>
        </p:sp>
      </p:grpSp>
      <p:grpSp>
        <p:nvGrpSpPr>
          <p:cNvPr id="15" name="Group 14">
            <a:extLst>
              <a:ext uri="{FF2B5EF4-FFF2-40B4-BE49-F238E27FC236}">
                <a16:creationId xmlns:a16="http://schemas.microsoft.com/office/drawing/2014/main" id="{49D934FB-757F-779E-8C9F-03245678955D}"/>
              </a:ext>
            </a:extLst>
          </p:cNvPr>
          <p:cNvGrpSpPr/>
          <p:nvPr/>
        </p:nvGrpSpPr>
        <p:grpSpPr>
          <a:xfrm>
            <a:off x="6279632" y="3854075"/>
            <a:ext cx="747839" cy="874831"/>
            <a:chOff x="3849772" y="684886"/>
            <a:chExt cx="747839" cy="874831"/>
          </a:xfrm>
        </p:grpSpPr>
        <p:sp>
          <p:nvSpPr>
            <p:cNvPr id="47" name="Right Arrow 46">
              <a:extLst>
                <a:ext uri="{FF2B5EF4-FFF2-40B4-BE49-F238E27FC236}">
                  <a16:creationId xmlns:a16="http://schemas.microsoft.com/office/drawing/2014/main" id="{236E4BAD-071B-519E-DB0D-E44D3FC4B295}"/>
                </a:ext>
              </a:extLst>
            </p:cNvPr>
            <p:cNvSpPr/>
            <p:nvPr/>
          </p:nvSpPr>
          <p:spPr>
            <a:xfrm>
              <a:off x="3849772" y="684886"/>
              <a:ext cx="747839" cy="874831"/>
            </a:xfrm>
            <a:prstGeom prst="rightArrow">
              <a:avLst>
                <a:gd name="adj1" fmla="val 60000"/>
                <a:gd name="adj2" fmla="val 50000"/>
              </a:avLst>
            </a:prstGeom>
          </p:spPr>
          <p:style>
            <a:lnRef idx="0">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txBody>
            <a:bodyPr/>
            <a:lstStyle/>
            <a:p>
              <a:endParaRPr lang="en-US"/>
            </a:p>
          </p:txBody>
        </p:sp>
        <p:sp>
          <p:nvSpPr>
            <p:cNvPr id="48" name="Right Arrow 6">
              <a:extLst>
                <a:ext uri="{FF2B5EF4-FFF2-40B4-BE49-F238E27FC236}">
                  <a16:creationId xmlns:a16="http://schemas.microsoft.com/office/drawing/2014/main" id="{F421973A-EEB5-CFBE-6EC8-E9BC67E4A2F8}"/>
                </a:ext>
              </a:extLst>
            </p:cNvPr>
            <p:cNvSpPr txBox="1"/>
            <p:nvPr/>
          </p:nvSpPr>
          <p:spPr>
            <a:xfrm>
              <a:off x="3849772" y="859852"/>
              <a:ext cx="523487" cy="5248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en-US" sz="3000" kern="1200"/>
            </a:p>
          </p:txBody>
        </p:sp>
      </p:grpSp>
      <p:grpSp>
        <p:nvGrpSpPr>
          <p:cNvPr id="16" name="Group 15">
            <a:extLst>
              <a:ext uri="{FF2B5EF4-FFF2-40B4-BE49-F238E27FC236}">
                <a16:creationId xmlns:a16="http://schemas.microsoft.com/office/drawing/2014/main" id="{39AF16D7-10AA-B0F3-5373-9AD465C633E0}"/>
              </a:ext>
            </a:extLst>
          </p:cNvPr>
          <p:cNvGrpSpPr/>
          <p:nvPr/>
        </p:nvGrpSpPr>
        <p:grpSpPr>
          <a:xfrm>
            <a:off x="7380226" y="3233227"/>
            <a:ext cx="3527546" cy="2116527"/>
            <a:chOff x="4950366" y="64038"/>
            <a:chExt cx="3527546" cy="2116527"/>
          </a:xfrm>
        </p:grpSpPr>
        <p:sp>
          <p:nvSpPr>
            <p:cNvPr id="45" name="Rounded Rectangle 44">
              <a:extLst>
                <a:ext uri="{FF2B5EF4-FFF2-40B4-BE49-F238E27FC236}">
                  <a16:creationId xmlns:a16="http://schemas.microsoft.com/office/drawing/2014/main" id="{286F6FCB-B705-C359-F49B-88E77874EAB3}"/>
                </a:ext>
              </a:extLst>
            </p:cNvPr>
            <p:cNvSpPr/>
            <p:nvPr/>
          </p:nvSpPr>
          <p:spPr>
            <a:xfrm>
              <a:off x="4950366" y="64038"/>
              <a:ext cx="3527546" cy="2116527"/>
            </a:xfrm>
            <a:prstGeom prst="roundRect">
              <a:avLst>
                <a:gd name="adj" fmla="val 10000"/>
              </a:avLst>
            </a:prstGeom>
          </p:spPr>
          <p:style>
            <a:lnRef idx="3">
              <a:schemeClr val="lt1">
                <a:hueOff val="0"/>
                <a:satOff val="0"/>
                <a:lumOff val="0"/>
                <a:alphaOff val="0"/>
              </a:schemeClr>
            </a:lnRef>
            <a:fillRef idx="1">
              <a:schemeClr val="accent3">
                <a:hueOff val="2250053"/>
                <a:satOff val="-3376"/>
                <a:lumOff val="-549"/>
                <a:alphaOff val="0"/>
              </a:schemeClr>
            </a:fillRef>
            <a:effectRef idx="1">
              <a:schemeClr val="accent3">
                <a:hueOff val="2250053"/>
                <a:satOff val="-3376"/>
                <a:lumOff val="-549"/>
                <a:alphaOff val="0"/>
              </a:schemeClr>
            </a:effectRef>
            <a:fontRef idx="minor">
              <a:schemeClr val="lt1"/>
            </a:fontRef>
          </p:style>
          <p:txBody>
            <a:bodyPr/>
            <a:lstStyle/>
            <a:p>
              <a:endParaRPr lang="en-US"/>
            </a:p>
          </p:txBody>
        </p:sp>
        <p:sp>
          <p:nvSpPr>
            <p:cNvPr id="46" name="Rounded Rectangle 8">
              <a:extLst>
                <a:ext uri="{FF2B5EF4-FFF2-40B4-BE49-F238E27FC236}">
                  <a16:creationId xmlns:a16="http://schemas.microsoft.com/office/drawing/2014/main" id="{C10DE572-D7FE-6C3C-2EA0-23E8BAE8D371}"/>
                </a:ext>
              </a:extLst>
            </p:cNvPr>
            <p:cNvSpPr txBox="1"/>
            <p:nvPr/>
          </p:nvSpPr>
          <p:spPr>
            <a:xfrm>
              <a:off x="5012357" y="126029"/>
              <a:ext cx="3403564" cy="19925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a:t>Data Preprocessing</a:t>
              </a:r>
            </a:p>
          </p:txBody>
        </p:sp>
      </p:grpSp>
      <p:grpSp>
        <p:nvGrpSpPr>
          <p:cNvPr id="17" name="Group 16">
            <a:extLst>
              <a:ext uri="{FF2B5EF4-FFF2-40B4-BE49-F238E27FC236}">
                <a16:creationId xmlns:a16="http://schemas.microsoft.com/office/drawing/2014/main" id="{2F701382-09E6-2F4E-9AE2-F123DE24E7D0}"/>
              </a:ext>
            </a:extLst>
          </p:cNvPr>
          <p:cNvGrpSpPr/>
          <p:nvPr/>
        </p:nvGrpSpPr>
        <p:grpSpPr>
          <a:xfrm>
            <a:off x="11218197" y="3854075"/>
            <a:ext cx="747839" cy="874831"/>
            <a:chOff x="8788337" y="684886"/>
            <a:chExt cx="747839" cy="874831"/>
          </a:xfrm>
        </p:grpSpPr>
        <p:sp>
          <p:nvSpPr>
            <p:cNvPr id="43" name="Right Arrow 42">
              <a:extLst>
                <a:ext uri="{FF2B5EF4-FFF2-40B4-BE49-F238E27FC236}">
                  <a16:creationId xmlns:a16="http://schemas.microsoft.com/office/drawing/2014/main" id="{11CE8870-DF54-2F17-5E17-23D96775D7DC}"/>
                </a:ext>
              </a:extLst>
            </p:cNvPr>
            <p:cNvSpPr/>
            <p:nvPr/>
          </p:nvSpPr>
          <p:spPr>
            <a:xfrm>
              <a:off x="8788337" y="684886"/>
              <a:ext cx="747839" cy="874831"/>
            </a:xfrm>
            <a:prstGeom prst="rightArrow">
              <a:avLst>
                <a:gd name="adj1" fmla="val 60000"/>
                <a:gd name="adj2" fmla="val 50000"/>
              </a:avLst>
            </a:prstGeom>
          </p:spPr>
          <p:style>
            <a:lnRef idx="0">
              <a:schemeClr val="lt1">
                <a:hueOff val="0"/>
                <a:satOff val="0"/>
                <a:lumOff val="0"/>
                <a:alphaOff val="0"/>
              </a:schemeClr>
            </a:lnRef>
            <a:fillRef idx="1">
              <a:schemeClr val="accent3">
                <a:hueOff val="2812566"/>
                <a:satOff val="-4220"/>
                <a:lumOff val="-686"/>
                <a:alphaOff val="0"/>
              </a:schemeClr>
            </a:fillRef>
            <a:effectRef idx="1">
              <a:schemeClr val="accent3">
                <a:hueOff val="2812566"/>
                <a:satOff val="-4220"/>
                <a:lumOff val="-686"/>
                <a:alphaOff val="0"/>
              </a:schemeClr>
            </a:effectRef>
            <a:fontRef idx="minor">
              <a:schemeClr val="lt1"/>
            </a:fontRef>
          </p:style>
          <p:txBody>
            <a:bodyPr/>
            <a:lstStyle/>
            <a:p>
              <a:endParaRPr lang="en-US"/>
            </a:p>
          </p:txBody>
        </p:sp>
        <p:sp>
          <p:nvSpPr>
            <p:cNvPr id="44" name="Right Arrow 10">
              <a:extLst>
                <a:ext uri="{FF2B5EF4-FFF2-40B4-BE49-F238E27FC236}">
                  <a16:creationId xmlns:a16="http://schemas.microsoft.com/office/drawing/2014/main" id="{16E1FCB4-B7CA-CF04-EA78-6EA4B25E28BA}"/>
                </a:ext>
              </a:extLst>
            </p:cNvPr>
            <p:cNvSpPr txBox="1"/>
            <p:nvPr/>
          </p:nvSpPr>
          <p:spPr>
            <a:xfrm>
              <a:off x="8788337" y="859852"/>
              <a:ext cx="523487" cy="5248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en-US" sz="3000" kern="1200"/>
            </a:p>
          </p:txBody>
        </p:sp>
      </p:grpSp>
      <p:grpSp>
        <p:nvGrpSpPr>
          <p:cNvPr id="18" name="Group 17">
            <a:extLst>
              <a:ext uri="{FF2B5EF4-FFF2-40B4-BE49-F238E27FC236}">
                <a16:creationId xmlns:a16="http://schemas.microsoft.com/office/drawing/2014/main" id="{8B06029E-5E7C-41CD-C241-C7A5ED7DE5CB}"/>
              </a:ext>
            </a:extLst>
          </p:cNvPr>
          <p:cNvGrpSpPr/>
          <p:nvPr/>
        </p:nvGrpSpPr>
        <p:grpSpPr>
          <a:xfrm>
            <a:off x="12318791" y="3233227"/>
            <a:ext cx="3527546" cy="2116527"/>
            <a:chOff x="9888931" y="64038"/>
            <a:chExt cx="3527546" cy="2116527"/>
          </a:xfrm>
        </p:grpSpPr>
        <p:sp>
          <p:nvSpPr>
            <p:cNvPr id="41" name="Rounded Rectangle 40">
              <a:extLst>
                <a:ext uri="{FF2B5EF4-FFF2-40B4-BE49-F238E27FC236}">
                  <a16:creationId xmlns:a16="http://schemas.microsoft.com/office/drawing/2014/main" id="{016CE588-C02F-B803-C8C7-051CD7D8E3EA}"/>
                </a:ext>
              </a:extLst>
            </p:cNvPr>
            <p:cNvSpPr/>
            <p:nvPr/>
          </p:nvSpPr>
          <p:spPr>
            <a:xfrm>
              <a:off x="9888931" y="64038"/>
              <a:ext cx="3527546" cy="2116527"/>
            </a:xfrm>
            <a:prstGeom prst="roundRect">
              <a:avLst>
                <a:gd name="adj" fmla="val 10000"/>
              </a:avLst>
            </a:prstGeom>
          </p:spPr>
          <p:style>
            <a:lnRef idx="3">
              <a:schemeClr val="lt1">
                <a:hueOff val="0"/>
                <a:satOff val="0"/>
                <a:lumOff val="0"/>
                <a:alphaOff val="0"/>
              </a:schemeClr>
            </a:lnRef>
            <a:fillRef idx="1">
              <a:schemeClr val="accent3">
                <a:hueOff val="4500106"/>
                <a:satOff val="-6752"/>
                <a:lumOff val="-1098"/>
                <a:alphaOff val="0"/>
              </a:schemeClr>
            </a:fillRef>
            <a:effectRef idx="1">
              <a:schemeClr val="accent3">
                <a:hueOff val="4500106"/>
                <a:satOff val="-6752"/>
                <a:lumOff val="-1098"/>
                <a:alphaOff val="0"/>
              </a:schemeClr>
            </a:effectRef>
            <a:fontRef idx="minor">
              <a:schemeClr val="lt1"/>
            </a:fontRef>
          </p:style>
          <p:txBody>
            <a:bodyPr/>
            <a:lstStyle/>
            <a:p>
              <a:endParaRPr lang="en-US"/>
            </a:p>
          </p:txBody>
        </p:sp>
        <p:sp>
          <p:nvSpPr>
            <p:cNvPr id="42" name="Rounded Rectangle 12">
              <a:extLst>
                <a:ext uri="{FF2B5EF4-FFF2-40B4-BE49-F238E27FC236}">
                  <a16:creationId xmlns:a16="http://schemas.microsoft.com/office/drawing/2014/main" id="{8BDE6DBE-4265-426F-615A-5DDB901C3A9E}"/>
                </a:ext>
              </a:extLst>
            </p:cNvPr>
            <p:cNvSpPr txBox="1"/>
            <p:nvPr/>
          </p:nvSpPr>
          <p:spPr>
            <a:xfrm>
              <a:off x="9950922" y="126029"/>
              <a:ext cx="3403564" cy="19925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a:t>Visualizations</a:t>
              </a:r>
            </a:p>
          </p:txBody>
        </p:sp>
      </p:grpSp>
      <p:grpSp>
        <p:nvGrpSpPr>
          <p:cNvPr id="19" name="Group 18">
            <a:extLst>
              <a:ext uri="{FF2B5EF4-FFF2-40B4-BE49-F238E27FC236}">
                <a16:creationId xmlns:a16="http://schemas.microsoft.com/office/drawing/2014/main" id="{E6561016-451C-81A6-6794-9D13A68B7F82}"/>
              </a:ext>
            </a:extLst>
          </p:cNvPr>
          <p:cNvGrpSpPr/>
          <p:nvPr/>
        </p:nvGrpSpPr>
        <p:grpSpPr>
          <a:xfrm>
            <a:off x="13645148" y="5660178"/>
            <a:ext cx="874831" cy="747839"/>
            <a:chOff x="11215288" y="2490989"/>
            <a:chExt cx="874831" cy="747839"/>
          </a:xfrm>
        </p:grpSpPr>
        <p:sp>
          <p:nvSpPr>
            <p:cNvPr id="39" name="Right Arrow 38">
              <a:extLst>
                <a:ext uri="{FF2B5EF4-FFF2-40B4-BE49-F238E27FC236}">
                  <a16:creationId xmlns:a16="http://schemas.microsoft.com/office/drawing/2014/main" id="{C79799C3-3B8D-9BAD-03F1-26EF5E2B86E3}"/>
                </a:ext>
              </a:extLst>
            </p:cNvPr>
            <p:cNvSpPr/>
            <p:nvPr/>
          </p:nvSpPr>
          <p:spPr>
            <a:xfrm rot="5400000">
              <a:off x="11278784" y="2427493"/>
              <a:ext cx="747839" cy="874831"/>
            </a:xfrm>
            <a:prstGeom prst="rightArrow">
              <a:avLst>
                <a:gd name="adj1" fmla="val 60000"/>
                <a:gd name="adj2" fmla="val 50000"/>
              </a:avLst>
            </a:prstGeom>
          </p:spPr>
          <p:style>
            <a:lnRef idx="0">
              <a:schemeClr val="lt1">
                <a:hueOff val="0"/>
                <a:satOff val="0"/>
                <a:lumOff val="0"/>
                <a:alphaOff val="0"/>
              </a:schemeClr>
            </a:lnRef>
            <a:fillRef idx="1">
              <a:schemeClr val="accent3">
                <a:hueOff val="5625132"/>
                <a:satOff val="-8440"/>
                <a:lumOff val="-1373"/>
                <a:alphaOff val="0"/>
              </a:schemeClr>
            </a:fillRef>
            <a:effectRef idx="1">
              <a:schemeClr val="accent3">
                <a:hueOff val="5625132"/>
                <a:satOff val="-8440"/>
                <a:lumOff val="-1373"/>
                <a:alphaOff val="0"/>
              </a:schemeClr>
            </a:effectRef>
            <a:fontRef idx="minor">
              <a:schemeClr val="lt1"/>
            </a:fontRef>
          </p:style>
          <p:txBody>
            <a:bodyPr/>
            <a:lstStyle/>
            <a:p>
              <a:endParaRPr lang="en-US"/>
            </a:p>
          </p:txBody>
        </p:sp>
        <p:sp>
          <p:nvSpPr>
            <p:cNvPr id="40" name="Right Arrow 14">
              <a:extLst>
                <a:ext uri="{FF2B5EF4-FFF2-40B4-BE49-F238E27FC236}">
                  <a16:creationId xmlns:a16="http://schemas.microsoft.com/office/drawing/2014/main" id="{602DAE65-CEAF-A904-68E8-083B41AB8AFF}"/>
                </a:ext>
              </a:extLst>
            </p:cNvPr>
            <p:cNvSpPr txBox="1"/>
            <p:nvPr/>
          </p:nvSpPr>
          <p:spPr>
            <a:xfrm>
              <a:off x="11390254" y="2490989"/>
              <a:ext cx="524899" cy="5234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en-US" sz="3000" kern="1200"/>
            </a:p>
          </p:txBody>
        </p:sp>
      </p:grpSp>
      <p:grpSp>
        <p:nvGrpSpPr>
          <p:cNvPr id="24" name="Group 23">
            <a:extLst>
              <a:ext uri="{FF2B5EF4-FFF2-40B4-BE49-F238E27FC236}">
                <a16:creationId xmlns:a16="http://schemas.microsoft.com/office/drawing/2014/main" id="{DB73A969-76CD-4B7A-740E-5E527B68E91E}"/>
              </a:ext>
            </a:extLst>
          </p:cNvPr>
          <p:cNvGrpSpPr/>
          <p:nvPr/>
        </p:nvGrpSpPr>
        <p:grpSpPr>
          <a:xfrm>
            <a:off x="12318791" y="6760773"/>
            <a:ext cx="3527546" cy="2116527"/>
            <a:chOff x="9888931" y="3591584"/>
            <a:chExt cx="3527546" cy="2116527"/>
          </a:xfrm>
        </p:grpSpPr>
        <p:sp>
          <p:nvSpPr>
            <p:cNvPr id="37" name="Rounded Rectangle 36">
              <a:extLst>
                <a:ext uri="{FF2B5EF4-FFF2-40B4-BE49-F238E27FC236}">
                  <a16:creationId xmlns:a16="http://schemas.microsoft.com/office/drawing/2014/main" id="{2D7A2A2F-984B-9A3B-3853-A8F33E3A3E6A}"/>
                </a:ext>
              </a:extLst>
            </p:cNvPr>
            <p:cNvSpPr/>
            <p:nvPr/>
          </p:nvSpPr>
          <p:spPr>
            <a:xfrm>
              <a:off x="9888931" y="3591584"/>
              <a:ext cx="3527546" cy="2116527"/>
            </a:xfrm>
            <a:prstGeom prst="roundRect">
              <a:avLst>
                <a:gd name="adj" fmla="val 10000"/>
              </a:avLst>
            </a:prstGeom>
          </p:spPr>
          <p:style>
            <a:lnRef idx="3">
              <a:schemeClr val="lt1">
                <a:hueOff val="0"/>
                <a:satOff val="0"/>
                <a:lumOff val="0"/>
                <a:alphaOff val="0"/>
              </a:schemeClr>
            </a:lnRef>
            <a:fillRef idx="1">
              <a:schemeClr val="accent3">
                <a:hueOff val="6750158"/>
                <a:satOff val="-10128"/>
                <a:lumOff val="-1647"/>
                <a:alphaOff val="0"/>
              </a:schemeClr>
            </a:fillRef>
            <a:effectRef idx="1">
              <a:schemeClr val="accent3">
                <a:hueOff val="6750158"/>
                <a:satOff val="-10128"/>
                <a:lumOff val="-1647"/>
                <a:alphaOff val="0"/>
              </a:schemeClr>
            </a:effectRef>
            <a:fontRef idx="minor">
              <a:schemeClr val="lt1"/>
            </a:fontRef>
          </p:style>
          <p:txBody>
            <a:bodyPr/>
            <a:lstStyle/>
            <a:p>
              <a:endParaRPr lang="en-US"/>
            </a:p>
          </p:txBody>
        </p:sp>
        <p:sp>
          <p:nvSpPr>
            <p:cNvPr id="38" name="Rounded Rectangle 16">
              <a:extLst>
                <a:ext uri="{FF2B5EF4-FFF2-40B4-BE49-F238E27FC236}">
                  <a16:creationId xmlns:a16="http://schemas.microsoft.com/office/drawing/2014/main" id="{0CF90E6A-332F-2D26-6960-C826682D3052}"/>
                </a:ext>
              </a:extLst>
            </p:cNvPr>
            <p:cNvSpPr txBox="1"/>
            <p:nvPr/>
          </p:nvSpPr>
          <p:spPr>
            <a:xfrm>
              <a:off x="9950922" y="3653575"/>
              <a:ext cx="3403564" cy="19925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a:t>Model Implementation</a:t>
              </a:r>
            </a:p>
          </p:txBody>
        </p:sp>
      </p:grpSp>
      <p:grpSp>
        <p:nvGrpSpPr>
          <p:cNvPr id="25" name="Group 24">
            <a:extLst>
              <a:ext uri="{FF2B5EF4-FFF2-40B4-BE49-F238E27FC236}">
                <a16:creationId xmlns:a16="http://schemas.microsoft.com/office/drawing/2014/main" id="{4B915BFE-7197-03DE-627A-34C66DFF83CC}"/>
              </a:ext>
            </a:extLst>
          </p:cNvPr>
          <p:cNvGrpSpPr/>
          <p:nvPr/>
        </p:nvGrpSpPr>
        <p:grpSpPr>
          <a:xfrm>
            <a:off x="11260527" y="7381621"/>
            <a:ext cx="747839" cy="874831"/>
            <a:chOff x="8830667" y="4212432"/>
            <a:chExt cx="747839" cy="874831"/>
          </a:xfrm>
        </p:grpSpPr>
        <p:sp>
          <p:nvSpPr>
            <p:cNvPr id="35" name="Right Arrow 34">
              <a:extLst>
                <a:ext uri="{FF2B5EF4-FFF2-40B4-BE49-F238E27FC236}">
                  <a16:creationId xmlns:a16="http://schemas.microsoft.com/office/drawing/2014/main" id="{D2B9B42F-5A77-B8C1-290B-E058BD24B1F9}"/>
                </a:ext>
              </a:extLst>
            </p:cNvPr>
            <p:cNvSpPr/>
            <p:nvPr/>
          </p:nvSpPr>
          <p:spPr>
            <a:xfrm rot="10800000">
              <a:off x="8830667" y="4212432"/>
              <a:ext cx="747839" cy="874831"/>
            </a:xfrm>
            <a:prstGeom prst="rightArrow">
              <a:avLst>
                <a:gd name="adj1" fmla="val 60000"/>
                <a:gd name="adj2" fmla="val 50000"/>
              </a:avLst>
            </a:prstGeom>
          </p:spPr>
          <p:style>
            <a:lnRef idx="0">
              <a:schemeClr val="lt1">
                <a:hueOff val="0"/>
                <a:satOff val="0"/>
                <a:lumOff val="0"/>
                <a:alphaOff val="0"/>
              </a:schemeClr>
            </a:lnRef>
            <a:fillRef idx="1">
              <a:schemeClr val="accent3">
                <a:hueOff val="8437698"/>
                <a:satOff val="-12660"/>
                <a:lumOff val="-2059"/>
                <a:alphaOff val="0"/>
              </a:schemeClr>
            </a:fillRef>
            <a:effectRef idx="1">
              <a:schemeClr val="accent3">
                <a:hueOff val="8437698"/>
                <a:satOff val="-12660"/>
                <a:lumOff val="-2059"/>
                <a:alphaOff val="0"/>
              </a:schemeClr>
            </a:effectRef>
            <a:fontRef idx="minor">
              <a:schemeClr val="lt1"/>
            </a:fontRef>
          </p:style>
          <p:txBody>
            <a:bodyPr/>
            <a:lstStyle/>
            <a:p>
              <a:endParaRPr lang="en-US"/>
            </a:p>
          </p:txBody>
        </p:sp>
        <p:sp>
          <p:nvSpPr>
            <p:cNvPr id="36" name="Right Arrow 18">
              <a:extLst>
                <a:ext uri="{FF2B5EF4-FFF2-40B4-BE49-F238E27FC236}">
                  <a16:creationId xmlns:a16="http://schemas.microsoft.com/office/drawing/2014/main" id="{63D365DD-8571-B637-12DE-E505707B80F9}"/>
                </a:ext>
              </a:extLst>
            </p:cNvPr>
            <p:cNvSpPr txBox="1"/>
            <p:nvPr/>
          </p:nvSpPr>
          <p:spPr>
            <a:xfrm rot="21600000">
              <a:off x="9055019" y="4387398"/>
              <a:ext cx="523487" cy="5248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en-US" sz="3000" kern="1200"/>
            </a:p>
          </p:txBody>
        </p:sp>
      </p:grpSp>
      <p:grpSp>
        <p:nvGrpSpPr>
          <p:cNvPr id="26" name="Group 25">
            <a:extLst>
              <a:ext uri="{FF2B5EF4-FFF2-40B4-BE49-F238E27FC236}">
                <a16:creationId xmlns:a16="http://schemas.microsoft.com/office/drawing/2014/main" id="{062DB1E6-8350-7488-8C69-F204C9AA634F}"/>
              </a:ext>
            </a:extLst>
          </p:cNvPr>
          <p:cNvGrpSpPr/>
          <p:nvPr/>
        </p:nvGrpSpPr>
        <p:grpSpPr>
          <a:xfrm>
            <a:off x="7380226" y="6760773"/>
            <a:ext cx="3527546" cy="2116527"/>
            <a:chOff x="4950366" y="3591584"/>
            <a:chExt cx="3527546" cy="2116527"/>
          </a:xfrm>
        </p:grpSpPr>
        <p:sp>
          <p:nvSpPr>
            <p:cNvPr id="33" name="Rounded Rectangle 32">
              <a:extLst>
                <a:ext uri="{FF2B5EF4-FFF2-40B4-BE49-F238E27FC236}">
                  <a16:creationId xmlns:a16="http://schemas.microsoft.com/office/drawing/2014/main" id="{A6533980-3B36-2AEE-7E7E-7C740DAC9E3C}"/>
                </a:ext>
              </a:extLst>
            </p:cNvPr>
            <p:cNvSpPr/>
            <p:nvPr/>
          </p:nvSpPr>
          <p:spPr>
            <a:xfrm>
              <a:off x="4950366" y="3591584"/>
              <a:ext cx="3527546" cy="2116527"/>
            </a:xfrm>
            <a:prstGeom prst="roundRect">
              <a:avLst>
                <a:gd name="adj" fmla="val 10000"/>
              </a:avLst>
            </a:prstGeom>
          </p:spPr>
          <p:style>
            <a:lnRef idx="3">
              <a:schemeClr val="lt1">
                <a:hueOff val="0"/>
                <a:satOff val="0"/>
                <a:lumOff val="0"/>
                <a:alphaOff val="0"/>
              </a:schemeClr>
            </a:lnRef>
            <a:fillRef idx="1">
              <a:schemeClr val="accent3">
                <a:hueOff val="9000211"/>
                <a:satOff val="-13504"/>
                <a:lumOff val="-2196"/>
                <a:alphaOff val="0"/>
              </a:schemeClr>
            </a:fillRef>
            <a:effectRef idx="1">
              <a:schemeClr val="accent3">
                <a:hueOff val="9000211"/>
                <a:satOff val="-13504"/>
                <a:lumOff val="-2196"/>
                <a:alphaOff val="0"/>
              </a:schemeClr>
            </a:effectRef>
            <a:fontRef idx="minor">
              <a:schemeClr val="lt1"/>
            </a:fontRef>
          </p:style>
          <p:txBody>
            <a:bodyPr/>
            <a:lstStyle/>
            <a:p>
              <a:endParaRPr lang="en-US"/>
            </a:p>
          </p:txBody>
        </p:sp>
        <p:sp>
          <p:nvSpPr>
            <p:cNvPr id="34" name="Rounded Rectangle 20">
              <a:extLst>
                <a:ext uri="{FF2B5EF4-FFF2-40B4-BE49-F238E27FC236}">
                  <a16:creationId xmlns:a16="http://schemas.microsoft.com/office/drawing/2014/main" id="{8452C1EF-8F0B-65CB-617E-98CAD21A0574}"/>
                </a:ext>
              </a:extLst>
            </p:cNvPr>
            <p:cNvSpPr txBox="1"/>
            <p:nvPr/>
          </p:nvSpPr>
          <p:spPr>
            <a:xfrm>
              <a:off x="5012357" y="3653575"/>
              <a:ext cx="3403564" cy="19925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err="1"/>
                <a:t>Ensembling</a:t>
              </a:r>
              <a:r>
                <a:rPr lang="en-US" sz="3700" kern="1200" dirty="0"/>
                <a:t> Techniques</a:t>
              </a:r>
            </a:p>
          </p:txBody>
        </p:sp>
      </p:grpSp>
    </p:spTree>
    <p:extLst>
      <p:ext uri="{BB962C8B-B14F-4D97-AF65-F5344CB8AC3E}">
        <p14:creationId xmlns:p14="http://schemas.microsoft.com/office/powerpoint/2010/main" val="1631166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8"/>
          <p:cNvGrpSpPr/>
          <p:nvPr/>
        </p:nvGrpSpPr>
        <p:grpSpPr>
          <a:xfrm>
            <a:off x="17259300" y="9258300"/>
            <a:ext cx="1028700" cy="1028700"/>
            <a:chOff x="0" y="0"/>
            <a:chExt cx="812800" cy="812800"/>
          </a:xfrm>
        </p:grpSpPr>
        <p:sp>
          <p:nvSpPr>
            <p:cNvPr id="9" name="Freeform 9"/>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txBody>
            <a:bodyPr/>
            <a:lstStyle/>
            <a:p>
              <a:endParaRPr lang="en-US"/>
            </a:p>
          </p:txBody>
        </p:sp>
        <p:sp>
          <p:nvSpPr>
            <p:cNvPr id="10" name="TextBox 10"/>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p:cNvSpPr txBox="1"/>
          <p:nvPr/>
        </p:nvSpPr>
        <p:spPr>
          <a:xfrm>
            <a:off x="17413153" y="9638067"/>
            <a:ext cx="720994" cy="240591"/>
          </a:xfrm>
          <a:prstGeom prst="rect">
            <a:avLst/>
          </a:prstGeom>
        </p:spPr>
        <p:txBody>
          <a:bodyPr lIns="0" tIns="0" rIns="0" bIns="0" rtlCol="0" anchor="t">
            <a:spAutoFit/>
          </a:bodyPr>
          <a:lstStyle/>
          <a:p>
            <a:pPr algn="ctr">
              <a:lnSpc>
                <a:spcPts val="1960"/>
              </a:lnSpc>
              <a:spcBef>
                <a:spcPct val="0"/>
              </a:spcBef>
            </a:pPr>
            <a:r>
              <a:rPr lang="en-US" sz="1400" b="1" dirty="0">
                <a:solidFill>
                  <a:srgbClr val="FFFFFF"/>
                </a:solidFill>
                <a:latin typeface="Open Sans Bold"/>
                <a:ea typeface="Open Sans Bold"/>
                <a:cs typeface="Open Sans Bold"/>
                <a:sym typeface="Open Sans Bold"/>
              </a:rPr>
              <a:t>05</a:t>
            </a:r>
          </a:p>
        </p:txBody>
      </p:sp>
      <p:grpSp>
        <p:nvGrpSpPr>
          <p:cNvPr id="18" name="Group 18"/>
          <p:cNvGrpSpPr/>
          <p:nvPr/>
        </p:nvGrpSpPr>
        <p:grpSpPr>
          <a:xfrm>
            <a:off x="11898530" y="1028700"/>
            <a:ext cx="5360770" cy="8229600"/>
            <a:chOff x="0" y="0"/>
            <a:chExt cx="7147693" cy="10972800"/>
          </a:xfrm>
        </p:grpSpPr>
        <p:pic>
          <p:nvPicPr>
            <p:cNvPr id="19" name="Picture 19"/>
            <p:cNvPicPr>
              <a:picLocks noChangeAspect="1"/>
            </p:cNvPicPr>
            <p:nvPr/>
          </p:nvPicPr>
          <p:blipFill>
            <a:blip r:embed="rId2"/>
            <a:srcRect l="11854" r="44705"/>
            <a:stretch>
              <a:fillRect/>
            </a:stretch>
          </p:blipFill>
          <p:spPr>
            <a:xfrm>
              <a:off x="0" y="0"/>
              <a:ext cx="7147693" cy="10972800"/>
            </a:xfrm>
            <a:prstGeom prst="rect">
              <a:avLst/>
            </a:prstGeom>
          </p:spPr>
        </p:pic>
      </p:grpSp>
      <p:sp>
        <p:nvSpPr>
          <p:cNvPr id="20" name="TextBox 20"/>
          <p:cNvSpPr txBox="1"/>
          <p:nvPr/>
        </p:nvSpPr>
        <p:spPr>
          <a:xfrm>
            <a:off x="468480" y="240322"/>
            <a:ext cx="4735296" cy="707886"/>
          </a:xfrm>
          <a:prstGeom prst="rect">
            <a:avLst/>
          </a:prstGeom>
        </p:spPr>
        <p:txBody>
          <a:bodyPr wrap="square" lIns="0" tIns="0" rIns="0" bIns="0" rtlCol="0" anchor="t">
            <a:spAutoFit/>
          </a:bodyPr>
          <a:lstStyle/>
          <a:p>
            <a:pPr algn="l">
              <a:lnSpc>
                <a:spcPts val="5632"/>
              </a:lnSpc>
            </a:pPr>
            <a:r>
              <a:rPr lang="en-US" sz="4400" b="1" dirty="0">
                <a:solidFill>
                  <a:srgbClr val="1F2020"/>
                </a:solidFill>
                <a:latin typeface="Poppins Bold"/>
                <a:ea typeface="Poppins Bold"/>
                <a:cs typeface="Poppins Bold"/>
                <a:sym typeface="Poppins Bold"/>
              </a:rPr>
              <a:t>Dataset</a:t>
            </a:r>
          </a:p>
        </p:txBody>
      </p:sp>
      <p:grpSp>
        <p:nvGrpSpPr>
          <p:cNvPr id="21" name="Group 21"/>
          <p:cNvGrpSpPr/>
          <p:nvPr/>
        </p:nvGrpSpPr>
        <p:grpSpPr>
          <a:xfrm>
            <a:off x="624634" y="1209675"/>
            <a:ext cx="1332802" cy="47625"/>
            <a:chOff x="0" y="0"/>
            <a:chExt cx="962313" cy="37630"/>
          </a:xfrm>
        </p:grpSpPr>
        <p:sp>
          <p:nvSpPr>
            <p:cNvPr id="22" name="Freeform 22"/>
            <p:cNvSpPr/>
            <p:nvPr/>
          </p:nvSpPr>
          <p:spPr>
            <a:xfrm>
              <a:off x="0" y="0"/>
              <a:ext cx="962313" cy="37630"/>
            </a:xfrm>
            <a:custGeom>
              <a:avLst/>
              <a:gdLst/>
              <a:ahLst/>
              <a:cxnLst/>
              <a:rect l="l" t="t" r="r" b="b"/>
              <a:pathLst>
                <a:path w="962313" h="37630">
                  <a:moveTo>
                    <a:pt x="0" y="0"/>
                  </a:moveTo>
                  <a:lnTo>
                    <a:pt x="962313" y="0"/>
                  </a:lnTo>
                  <a:lnTo>
                    <a:pt x="962313" y="37630"/>
                  </a:lnTo>
                  <a:lnTo>
                    <a:pt x="0" y="37630"/>
                  </a:lnTo>
                  <a:close/>
                </a:path>
              </a:pathLst>
            </a:custGeom>
            <a:solidFill>
              <a:srgbClr val="D19C26"/>
            </a:solidFill>
          </p:spPr>
          <p:txBody>
            <a:bodyPr/>
            <a:lstStyle/>
            <a:p>
              <a:endParaRPr lang="en-US"/>
            </a:p>
          </p:txBody>
        </p:sp>
        <p:sp>
          <p:nvSpPr>
            <p:cNvPr id="23" name="TextBox 23"/>
            <p:cNvSpPr txBox="1"/>
            <p:nvPr/>
          </p:nvSpPr>
          <p:spPr>
            <a:xfrm>
              <a:off x="0" y="-38100"/>
              <a:ext cx="962313" cy="75730"/>
            </a:xfrm>
            <a:prstGeom prst="rect">
              <a:avLst/>
            </a:prstGeom>
          </p:spPr>
          <p:txBody>
            <a:bodyPr lIns="50800" tIns="50800" rIns="50800" bIns="50800" rtlCol="0" anchor="ctr"/>
            <a:lstStyle/>
            <a:p>
              <a:pPr algn="ctr">
                <a:lnSpc>
                  <a:spcPts val="2659"/>
                </a:lnSpc>
                <a:spcBef>
                  <a:spcPct val="0"/>
                </a:spcBef>
              </a:pPr>
              <a:endParaRPr/>
            </a:p>
          </p:txBody>
        </p:sp>
      </p:grpSp>
      <p:sp>
        <p:nvSpPr>
          <p:cNvPr id="2" name="TextBox 1">
            <a:extLst>
              <a:ext uri="{FF2B5EF4-FFF2-40B4-BE49-F238E27FC236}">
                <a16:creationId xmlns:a16="http://schemas.microsoft.com/office/drawing/2014/main" id="{8FFFAD11-92C3-448A-4F07-220456B7E200}"/>
              </a:ext>
            </a:extLst>
          </p:cNvPr>
          <p:cNvSpPr txBox="1"/>
          <p:nvPr/>
        </p:nvSpPr>
        <p:spPr>
          <a:xfrm>
            <a:off x="153853" y="1423108"/>
            <a:ext cx="11590823" cy="8094524"/>
          </a:xfrm>
          <a:prstGeom prst="rect">
            <a:avLst/>
          </a:prstGeom>
          <a:noFill/>
        </p:spPr>
        <p:txBody>
          <a:bodyPr wrap="square" rtlCol="0">
            <a:spAutoFit/>
          </a:bodyPr>
          <a:lstStyle/>
          <a:p>
            <a:r>
              <a:rPr lang="en-US" sz="2600" b="1" dirty="0">
                <a:latin typeface="Candara" panose="020E0502030303020204" pitchFamily="34" charset="0"/>
              </a:rPr>
              <a:t>Source of the Dataset:  </a:t>
            </a:r>
            <a:r>
              <a:rPr lang="en-US" sz="2600" dirty="0">
                <a:latin typeface="Candara" panose="020E0502030303020204" pitchFamily="34" charset="0"/>
                <a:hlinkClick r:id="rId3"/>
              </a:rPr>
              <a:t>crop-recommendation-dataset</a:t>
            </a:r>
            <a:endParaRPr lang="en-US" sz="2600" dirty="0">
              <a:latin typeface="Candara" panose="020E0502030303020204" pitchFamily="34" charset="0"/>
            </a:endParaRPr>
          </a:p>
          <a:p>
            <a:endParaRPr lang="en-US" sz="2600" dirty="0">
              <a:latin typeface="Candara" panose="020E0502030303020204" pitchFamily="34" charset="0"/>
            </a:endParaRPr>
          </a:p>
          <a:p>
            <a:r>
              <a:rPr lang="en-US" sz="2600" b="1" dirty="0" err="1">
                <a:latin typeface="Candara" panose="020E0502030303020204" pitchFamily="34" charset="0"/>
              </a:rPr>
              <a:t>No.of</a:t>
            </a:r>
            <a:r>
              <a:rPr lang="en-US" sz="2600" b="1" dirty="0">
                <a:latin typeface="Candara" panose="020E0502030303020204" pitchFamily="34" charset="0"/>
              </a:rPr>
              <a:t> Observations : </a:t>
            </a:r>
            <a:r>
              <a:rPr lang="en-US" sz="2600" dirty="0">
                <a:latin typeface="Candara" panose="020E0502030303020204" pitchFamily="34" charset="0"/>
              </a:rPr>
              <a:t>620 rows &amp; 12 columns</a:t>
            </a:r>
          </a:p>
          <a:p>
            <a:endParaRPr lang="en-US" sz="2600" dirty="0">
              <a:latin typeface="Candara" panose="020E0502030303020204" pitchFamily="34" charset="0"/>
            </a:endParaRPr>
          </a:p>
          <a:p>
            <a:pPr algn="just"/>
            <a:r>
              <a:rPr lang="en-US" sz="2600" b="1" dirty="0"/>
              <a:t>Features Details : </a:t>
            </a:r>
            <a:r>
              <a:rPr lang="en-US" sz="2600" b="1" i="0" u="none" strike="noStrike" dirty="0">
                <a:solidFill>
                  <a:srgbClr val="3C4043"/>
                </a:solidFill>
                <a:effectLst/>
              </a:rPr>
              <a:t>N (Nitrogen): </a:t>
            </a:r>
            <a:r>
              <a:rPr lang="en-US" sz="2600" i="0" u="none" strike="noStrike" dirty="0">
                <a:solidFill>
                  <a:srgbClr val="3C4043"/>
                </a:solidFill>
                <a:effectLst/>
              </a:rPr>
              <a:t>Essential for plant growth, promoting leafy development and overall health</a:t>
            </a:r>
            <a:r>
              <a:rPr lang="en-US" sz="2600" b="1" i="0" u="none" strike="noStrike" dirty="0">
                <a:solidFill>
                  <a:srgbClr val="3C4043"/>
                </a:solidFill>
                <a:effectLst/>
              </a:rPr>
              <a:t>, P (Phosphorus): </a:t>
            </a:r>
            <a:r>
              <a:rPr lang="en-US" sz="2600" i="0" u="none" strike="noStrike" dirty="0">
                <a:solidFill>
                  <a:srgbClr val="3C4043"/>
                </a:solidFill>
                <a:effectLst/>
              </a:rPr>
              <a:t>Supports root development and flower/fruit production in plants</a:t>
            </a:r>
            <a:r>
              <a:rPr lang="en-US" sz="2600" b="1" dirty="0">
                <a:solidFill>
                  <a:srgbClr val="3C4043"/>
                </a:solidFill>
              </a:rPr>
              <a:t>, </a:t>
            </a:r>
            <a:r>
              <a:rPr lang="en-US" sz="2600" b="1" i="0" u="none" strike="noStrike" dirty="0">
                <a:solidFill>
                  <a:srgbClr val="3C4043"/>
                </a:solidFill>
                <a:effectLst/>
              </a:rPr>
              <a:t>K (Potassium): </a:t>
            </a:r>
            <a:r>
              <a:rPr lang="en-US" sz="2600" i="0" u="none" strike="noStrike" dirty="0">
                <a:solidFill>
                  <a:srgbClr val="3C4043"/>
                </a:solidFill>
                <a:effectLst/>
              </a:rPr>
              <a:t>Enhances drought resistance, disease resistance, and overall plant vigor,</a:t>
            </a:r>
            <a:r>
              <a:rPr lang="en-US" sz="2600" dirty="0">
                <a:solidFill>
                  <a:srgbClr val="3C4043"/>
                </a:solidFill>
              </a:rPr>
              <a:t> </a:t>
            </a:r>
            <a:r>
              <a:rPr lang="en-US" sz="2600" b="1" i="0" u="none" strike="noStrike" dirty="0" err="1">
                <a:solidFill>
                  <a:srgbClr val="3C4043"/>
                </a:solidFill>
                <a:effectLst/>
              </a:rPr>
              <a:t>ph</a:t>
            </a:r>
            <a:r>
              <a:rPr lang="en-US" sz="2600" b="1" i="0" u="none" strike="noStrike" dirty="0">
                <a:solidFill>
                  <a:srgbClr val="3C4043"/>
                </a:solidFill>
                <a:effectLst/>
              </a:rPr>
              <a:t>: </a:t>
            </a:r>
            <a:r>
              <a:rPr lang="en-US" sz="2600" i="0" u="none" strike="noStrike" dirty="0">
                <a:solidFill>
                  <a:srgbClr val="3C4043"/>
                </a:solidFill>
                <a:effectLst/>
              </a:rPr>
              <a:t>Indicates soil acidity or alkalinity, affecting nutrient availability to plants, </a:t>
            </a:r>
            <a:r>
              <a:rPr lang="en-US" sz="2600" b="1" i="0" u="none" strike="noStrike" dirty="0">
                <a:solidFill>
                  <a:srgbClr val="3C4043"/>
                </a:solidFill>
                <a:effectLst/>
              </a:rPr>
              <a:t>EC (Electrical Conductivity): </a:t>
            </a:r>
            <a:r>
              <a:rPr lang="en-US" sz="2600" i="0" u="none" strike="noStrike" dirty="0">
                <a:solidFill>
                  <a:srgbClr val="3C4043"/>
                </a:solidFill>
                <a:effectLst/>
              </a:rPr>
              <a:t>Measures soil salinity and the ability to conduct electrical current, which influences nutrient absorption, </a:t>
            </a:r>
            <a:r>
              <a:rPr lang="en-US" sz="2600" b="1" i="0" u="none" strike="noStrike" dirty="0">
                <a:solidFill>
                  <a:srgbClr val="3C4043"/>
                </a:solidFill>
                <a:effectLst/>
              </a:rPr>
              <a:t>S (Sulfur): </a:t>
            </a:r>
            <a:r>
              <a:rPr lang="en-US" sz="2600" i="0" u="none" strike="noStrike" dirty="0">
                <a:solidFill>
                  <a:srgbClr val="3C4043"/>
                </a:solidFill>
                <a:effectLst/>
              </a:rPr>
              <a:t>Key for protein synthesis and chlorophyll formation in plants</a:t>
            </a:r>
            <a:r>
              <a:rPr lang="en-US" sz="2600" b="1" dirty="0">
                <a:solidFill>
                  <a:srgbClr val="3C4043"/>
                </a:solidFill>
              </a:rPr>
              <a:t>, </a:t>
            </a:r>
            <a:r>
              <a:rPr lang="en-US" sz="2600" b="1" i="0" u="none" strike="noStrike" dirty="0">
                <a:solidFill>
                  <a:srgbClr val="3C4043"/>
                </a:solidFill>
                <a:effectLst/>
              </a:rPr>
              <a:t>Cu (Copper): </a:t>
            </a:r>
            <a:r>
              <a:rPr lang="en-US" sz="2600" i="0" u="none" strike="noStrike" dirty="0">
                <a:solidFill>
                  <a:srgbClr val="3C4043"/>
                </a:solidFill>
                <a:effectLst/>
              </a:rPr>
              <a:t>Vital for enzymatic processes and the formation of chlorophyll</a:t>
            </a:r>
            <a:r>
              <a:rPr lang="en-US" sz="2600" dirty="0">
                <a:solidFill>
                  <a:srgbClr val="3C4043"/>
                </a:solidFill>
              </a:rPr>
              <a:t>, </a:t>
            </a:r>
            <a:r>
              <a:rPr lang="en-US" sz="2600" b="1" i="0" u="none" strike="noStrike" dirty="0">
                <a:solidFill>
                  <a:srgbClr val="3C4043"/>
                </a:solidFill>
                <a:effectLst/>
              </a:rPr>
              <a:t>Fe (Iron): </a:t>
            </a:r>
            <a:r>
              <a:rPr lang="en-US" sz="2600" i="0" u="none" strike="noStrike" dirty="0">
                <a:solidFill>
                  <a:srgbClr val="3C4043"/>
                </a:solidFill>
                <a:effectLst/>
              </a:rPr>
              <a:t>Critical for chlorophyll synthesis and enzymatic reactions in plants, </a:t>
            </a:r>
            <a:r>
              <a:rPr lang="en-US" sz="2600" b="1" i="0" u="none" strike="noStrike" dirty="0">
                <a:solidFill>
                  <a:srgbClr val="3C4043"/>
                </a:solidFill>
                <a:effectLst/>
              </a:rPr>
              <a:t>Mn (Manganese): </a:t>
            </a:r>
            <a:r>
              <a:rPr lang="en-US" sz="2600" i="0" u="none" strike="noStrike" dirty="0">
                <a:solidFill>
                  <a:srgbClr val="3C4043"/>
                </a:solidFill>
                <a:effectLst/>
              </a:rPr>
              <a:t>Important for photosynthesis and nitrogen metabolism in plants, </a:t>
            </a:r>
            <a:r>
              <a:rPr lang="en-US" sz="2600" b="1" i="0" u="none" strike="noStrike" dirty="0">
                <a:solidFill>
                  <a:srgbClr val="3C4043"/>
                </a:solidFill>
                <a:effectLst/>
              </a:rPr>
              <a:t>Zn (Zinc): </a:t>
            </a:r>
            <a:r>
              <a:rPr lang="en-US" sz="2600" i="0" u="none" strike="noStrike" dirty="0">
                <a:solidFill>
                  <a:srgbClr val="3C4043"/>
                </a:solidFill>
                <a:effectLst/>
              </a:rPr>
              <a:t>Supports plant growth by aiding in hormone production and enzyme activation, </a:t>
            </a:r>
            <a:r>
              <a:rPr lang="en-US" sz="2600" b="1" i="0" u="none" strike="noStrike" dirty="0">
                <a:solidFill>
                  <a:srgbClr val="3C4043"/>
                </a:solidFill>
                <a:effectLst/>
              </a:rPr>
              <a:t>B (Boron): </a:t>
            </a:r>
            <a:r>
              <a:rPr lang="en-US" sz="2600" i="0" u="none" strike="noStrike" dirty="0">
                <a:solidFill>
                  <a:srgbClr val="3C4043"/>
                </a:solidFill>
                <a:effectLst/>
              </a:rPr>
              <a:t>Essential for cell wall formation and reproductive growth in plants</a:t>
            </a:r>
            <a:r>
              <a:rPr lang="en-US" sz="2600" b="0" i="0" u="none" strike="noStrike" dirty="0">
                <a:solidFill>
                  <a:srgbClr val="3C4043"/>
                </a:solidFill>
                <a:effectLst/>
              </a:rPr>
              <a:t>,</a:t>
            </a:r>
            <a:r>
              <a:rPr lang="en-US" sz="2600" dirty="0">
                <a:solidFill>
                  <a:srgbClr val="3C4043"/>
                </a:solidFill>
              </a:rPr>
              <a:t> </a:t>
            </a:r>
            <a:r>
              <a:rPr lang="en-US" sz="2600" b="1" i="0" u="none" strike="noStrike" dirty="0">
                <a:solidFill>
                  <a:srgbClr val="000000"/>
                </a:solidFill>
                <a:effectLst/>
              </a:rPr>
              <a:t>label</a:t>
            </a:r>
            <a:r>
              <a:rPr lang="en-US" sz="2600" b="0" i="0" u="none" strike="noStrike" dirty="0">
                <a:solidFill>
                  <a:srgbClr val="000000"/>
                </a:solidFill>
                <a:effectLst/>
              </a:rPr>
              <a:t> </a:t>
            </a:r>
            <a:r>
              <a:rPr lang="en-US" sz="2600" i="0" u="none" strike="noStrike" dirty="0">
                <a:solidFill>
                  <a:srgbClr val="000000"/>
                </a:solidFill>
                <a:effectLst/>
              </a:rPr>
              <a:t>in the dataset represents the specific crop associated with the given soil properties, such as pomegranate, ragi, or mulberry.</a:t>
            </a:r>
            <a:endParaRPr lang="en-US" sz="2600" i="0" u="none" strike="noStrike" dirty="0">
              <a:solidFill>
                <a:srgbClr val="3C4043"/>
              </a:solidFill>
              <a:effectLst/>
            </a:endParaRPr>
          </a:p>
          <a:p>
            <a:endParaRPr lang="en-US" sz="2600" b="0" i="0" u="none" strike="noStrike" dirty="0">
              <a:solidFill>
                <a:srgbClr val="3C4043"/>
              </a:solidFill>
              <a:effectLst/>
              <a:latin typeface="inherit"/>
            </a:endParaRPr>
          </a:p>
          <a:p>
            <a:r>
              <a:rPr lang="en-US" sz="2600" b="1" dirty="0">
                <a:latin typeface="Candara" panose="020E0502030303020204" pitchFamily="34" charset="0"/>
              </a:rPr>
              <a:t>Details about the columns : </a:t>
            </a:r>
            <a:r>
              <a:rPr lang="en-US" sz="2600" dirty="0">
                <a:latin typeface="Candara" panose="020E0502030303020204" pitchFamily="34" charset="0"/>
              </a:rPr>
              <a:t>Discrete &amp; categorical</a:t>
            </a:r>
            <a:endParaRPr lang="en-US" sz="2600" b="1" dirty="0">
              <a:latin typeface="Candara" panose="020E0502030303020204" pitchFamily="34" charset="0"/>
            </a:endParaRPr>
          </a:p>
        </p:txBody>
      </p:sp>
      <p:pic>
        <p:nvPicPr>
          <p:cNvPr id="7" name="Picture 6" descr="A table with numbers and symbols&#10;&#10;Description automatically generated">
            <a:extLst>
              <a:ext uri="{FF2B5EF4-FFF2-40B4-BE49-F238E27FC236}">
                <a16:creationId xmlns:a16="http://schemas.microsoft.com/office/drawing/2014/main" id="{D2F6E93A-209C-DA41-40CC-3B22581C20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4193" y="16085772"/>
            <a:ext cx="9296400" cy="5974128"/>
          </a:xfrm>
          <a:prstGeom prst="rect">
            <a:avLst/>
          </a:prstGeom>
        </p:spPr>
      </p:pic>
      <p:sp>
        <p:nvSpPr>
          <p:cNvPr id="11" name="TextBox 20">
            <a:extLst>
              <a:ext uri="{FF2B5EF4-FFF2-40B4-BE49-F238E27FC236}">
                <a16:creationId xmlns:a16="http://schemas.microsoft.com/office/drawing/2014/main" id="{CF7735FE-DA51-DF03-FC62-308DC7665A99}"/>
              </a:ext>
            </a:extLst>
          </p:cNvPr>
          <p:cNvSpPr txBox="1"/>
          <p:nvPr/>
        </p:nvSpPr>
        <p:spPr>
          <a:xfrm>
            <a:off x="-9386941" y="-1080707"/>
            <a:ext cx="9296400" cy="707886"/>
          </a:xfrm>
          <a:prstGeom prst="rect">
            <a:avLst/>
          </a:prstGeom>
        </p:spPr>
        <p:txBody>
          <a:bodyPr wrap="square" lIns="0" tIns="0" rIns="0" bIns="0" rtlCol="0" anchor="t">
            <a:spAutoFit/>
          </a:bodyPr>
          <a:lstStyle/>
          <a:p>
            <a:pPr algn="l">
              <a:lnSpc>
                <a:spcPts val="5632"/>
              </a:lnSpc>
            </a:pPr>
            <a:r>
              <a:rPr lang="en-US" sz="4400" b="1" dirty="0">
                <a:solidFill>
                  <a:srgbClr val="1F2020"/>
                </a:solidFill>
                <a:latin typeface="Poppins Bold"/>
                <a:ea typeface="Poppins Bold"/>
                <a:cs typeface="Poppins Bold"/>
                <a:sym typeface="Poppins Bold"/>
              </a:rPr>
              <a:t>Screenshot of the Dataset </a:t>
            </a:r>
          </a:p>
        </p:txBody>
      </p:sp>
      <p:grpSp>
        <p:nvGrpSpPr>
          <p:cNvPr id="12" name="Group 11">
            <a:extLst>
              <a:ext uri="{FF2B5EF4-FFF2-40B4-BE49-F238E27FC236}">
                <a16:creationId xmlns:a16="http://schemas.microsoft.com/office/drawing/2014/main" id="{E97DF9E3-F264-DB54-AF15-7DC74A6C44BC}"/>
              </a:ext>
            </a:extLst>
          </p:cNvPr>
          <p:cNvGrpSpPr/>
          <p:nvPr/>
        </p:nvGrpSpPr>
        <p:grpSpPr>
          <a:xfrm>
            <a:off x="-4191000" y="3080921"/>
            <a:ext cx="3527546" cy="2116527"/>
            <a:chOff x="0" y="0"/>
            <a:chExt cx="3527546" cy="2116527"/>
          </a:xfrm>
        </p:grpSpPr>
        <p:sp>
          <p:nvSpPr>
            <p:cNvPr id="13" name="Rounded Rectangle 12">
              <a:extLst>
                <a:ext uri="{FF2B5EF4-FFF2-40B4-BE49-F238E27FC236}">
                  <a16:creationId xmlns:a16="http://schemas.microsoft.com/office/drawing/2014/main" id="{62C99ADC-3F3D-73F5-C651-CE81870259A2}"/>
                </a:ext>
              </a:extLst>
            </p:cNvPr>
            <p:cNvSpPr/>
            <p:nvPr/>
          </p:nvSpPr>
          <p:spPr>
            <a:xfrm>
              <a:off x="0" y="0"/>
              <a:ext cx="3527546" cy="2116527"/>
            </a:xfrm>
            <a:prstGeom prst="roundRect">
              <a:avLst>
                <a:gd name="adj" fmla="val 10000"/>
              </a:avLst>
            </a:prstGeom>
          </p:spPr>
          <p:style>
            <a:lnRef idx="3">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txBody>
            <a:bodyPr/>
            <a:lstStyle/>
            <a:p>
              <a:endParaRPr lang="en-US"/>
            </a:p>
          </p:txBody>
        </p:sp>
        <p:sp>
          <p:nvSpPr>
            <p:cNvPr id="14" name="Rounded Rectangle 4">
              <a:extLst>
                <a:ext uri="{FF2B5EF4-FFF2-40B4-BE49-F238E27FC236}">
                  <a16:creationId xmlns:a16="http://schemas.microsoft.com/office/drawing/2014/main" id="{3C50776E-48D7-F8CC-C510-90148DEC6352}"/>
                </a:ext>
              </a:extLst>
            </p:cNvPr>
            <p:cNvSpPr txBox="1"/>
            <p:nvPr/>
          </p:nvSpPr>
          <p:spPr>
            <a:xfrm>
              <a:off x="61991" y="61991"/>
              <a:ext cx="3403564" cy="19925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Data Collection</a:t>
              </a:r>
            </a:p>
          </p:txBody>
        </p:sp>
      </p:grpSp>
      <p:grpSp>
        <p:nvGrpSpPr>
          <p:cNvPr id="15" name="Group 14">
            <a:extLst>
              <a:ext uri="{FF2B5EF4-FFF2-40B4-BE49-F238E27FC236}">
                <a16:creationId xmlns:a16="http://schemas.microsoft.com/office/drawing/2014/main" id="{A70E6B00-9070-C0E5-E732-BC8C963BF186}"/>
              </a:ext>
            </a:extLst>
          </p:cNvPr>
          <p:cNvGrpSpPr/>
          <p:nvPr/>
        </p:nvGrpSpPr>
        <p:grpSpPr>
          <a:xfrm>
            <a:off x="-5498526" y="3701768"/>
            <a:ext cx="754158" cy="874831"/>
            <a:chOff x="3840535" y="652591"/>
            <a:chExt cx="754158" cy="874831"/>
          </a:xfrm>
        </p:grpSpPr>
        <p:sp>
          <p:nvSpPr>
            <p:cNvPr id="16" name="Right Arrow 15">
              <a:extLst>
                <a:ext uri="{FF2B5EF4-FFF2-40B4-BE49-F238E27FC236}">
                  <a16:creationId xmlns:a16="http://schemas.microsoft.com/office/drawing/2014/main" id="{239B12B2-F7BC-0D7B-FF18-A99B6B6A4DA6}"/>
                </a:ext>
              </a:extLst>
            </p:cNvPr>
            <p:cNvSpPr/>
            <p:nvPr/>
          </p:nvSpPr>
          <p:spPr>
            <a:xfrm rot="44468">
              <a:off x="3840535" y="652591"/>
              <a:ext cx="754158" cy="874831"/>
            </a:xfrm>
            <a:prstGeom prst="rightArrow">
              <a:avLst>
                <a:gd name="adj1" fmla="val 60000"/>
                <a:gd name="adj2" fmla="val 50000"/>
              </a:avLst>
            </a:prstGeom>
          </p:spPr>
          <p:style>
            <a:lnRef idx="0">
              <a:schemeClr val="lt1">
                <a:hueOff val="0"/>
                <a:satOff val="0"/>
                <a:lumOff val="0"/>
                <a:alphaOff val="0"/>
              </a:schemeClr>
            </a:lnRef>
            <a:fillRef idx="1">
              <a:schemeClr val="accent3">
                <a:hueOff val="0"/>
                <a:satOff val="0"/>
                <a:lumOff val="0"/>
                <a:alphaOff val="0"/>
              </a:schemeClr>
            </a:fillRef>
            <a:effectRef idx="1">
              <a:schemeClr val="accent3">
                <a:hueOff val="0"/>
                <a:satOff val="0"/>
                <a:lumOff val="0"/>
                <a:alphaOff val="0"/>
              </a:schemeClr>
            </a:effectRef>
            <a:fontRef idx="minor">
              <a:schemeClr val="lt1"/>
            </a:fontRef>
          </p:style>
          <p:txBody>
            <a:bodyPr/>
            <a:lstStyle/>
            <a:p>
              <a:endParaRPr lang="en-US"/>
            </a:p>
          </p:txBody>
        </p:sp>
        <p:sp>
          <p:nvSpPr>
            <p:cNvPr id="54" name="Right Arrow 4">
              <a:extLst>
                <a:ext uri="{FF2B5EF4-FFF2-40B4-BE49-F238E27FC236}">
                  <a16:creationId xmlns:a16="http://schemas.microsoft.com/office/drawing/2014/main" id="{8A2C839E-E2FC-BA2D-AEEF-8D140419F3CE}"/>
                </a:ext>
              </a:extLst>
            </p:cNvPr>
            <p:cNvSpPr txBox="1"/>
            <p:nvPr/>
          </p:nvSpPr>
          <p:spPr>
            <a:xfrm rot="44468">
              <a:off x="3840544" y="826094"/>
              <a:ext cx="527911" cy="5248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en-US" sz="3000" kern="1200"/>
            </a:p>
          </p:txBody>
        </p:sp>
      </p:grpSp>
      <p:grpSp>
        <p:nvGrpSpPr>
          <p:cNvPr id="55" name="Group 54">
            <a:extLst>
              <a:ext uri="{FF2B5EF4-FFF2-40B4-BE49-F238E27FC236}">
                <a16:creationId xmlns:a16="http://schemas.microsoft.com/office/drawing/2014/main" id="{2AAD3A74-21FE-5671-9285-060BE7B8E86F}"/>
              </a:ext>
            </a:extLst>
          </p:cNvPr>
          <p:cNvGrpSpPr/>
          <p:nvPr/>
        </p:nvGrpSpPr>
        <p:grpSpPr>
          <a:xfrm>
            <a:off x="-9986054" y="3059497"/>
            <a:ext cx="3527546" cy="2116527"/>
            <a:chOff x="4950366" y="64038"/>
            <a:chExt cx="3527546" cy="2116527"/>
          </a:xfrm>
        </p:grpSpPr>
        <p:sp>
          <p:nvSpPr>
            <p:cNvPr id="56" name="Rounded Rectangle 55">
              <a:extLst>
                <a:ext uri="{FF2B5EF4-FFF2-40B4-BE49-F238E27FC236}">
                  <a16:creationId xmlns:a16="http://schemas.microsoft.com/office/drawing/2014/main" id="{EFF450C9-D1D7-A6F6-EF17-B4ED4C90BD85}"/>
                </a:ext>
              </a:extLst>
            </p:cNvPr>
            <p:cNvSpPr/>
            <p:nvPr/>
          </p:nvSpPr>
          <p:spPr>
            <a:xfrm>
              <a:off x="4950366" y="64038"/>
              <a:ext cx="3527546" cy="2116527"/>
            </a:xfrm>
            <a:prstGeom prst="roundRect">
              <a:avLst>
                <a:gd name="adj" fmla="val 10000"/>
              </a:avLst>
            </a:prstGeom>
          </p:spPr>
          <p:style>
            <a:lnRef idx="3">
              <a:schemeClr val="lt1">
                <a:hueOff val="0"/>
                <a:satOff val="0"/>
                <a:lumOff val="0"/>
                <a:alphaOff val="0"/>
              </a:schemeClr>
            </a:lnRef>
            <a:fillRef idx="1">
              <a:schemeClr val="accent3">
                <a:hueOff val="2250053"/>
                <a:satOff val="-3376"/>
                <a:lumOff val="-549"/>
                <a:alphaOff val="0"/>
              </a:schemeClr>
            </a:fillRef>
            <a:effectRef idx="1">
              <a:schemeClr val="accent3">
                <a:hueOff val="2250053"/>
                <a:satOff val="-3376"/>
                <a:lumOff val="-549"/>
                <a:alphaOff val="0"/>
              </a:schemeClr>
            </a:effectRef>
            <a:fontRef idx="minor">
              <a:schemeClr val="lt1"/>
            </a:fontRef>
          </p:style>
          <p:txBody>
            <a:bodyPr/>
            <a:lstStyle/>
            <a:p>
              <a:endParaRPr lang="en-US"/>
            </a:p>
          </p:txBody>
        </p:sp>
        <p:sp>
          <p:nvSpPr>
            <p:cNvPr id="57" name="Rounded Rectangle 4">
              <a:extLst>
                <a:ext uri="{FF2B5EF4-FFF2-40B4-BE49-F238E27FC236}">
                  <a16:creationId xmlns:a16="http://schemas.microsoft.com/office/drawing/2014/main" id="{85F7BD73-F53F-5C30-DAA6-7A1C1B1FB1B1}"/>
                </a:ext>
              </a:extLst>
            </p:cNvPr>
            <p:cNvSpPr txBox="1"/>
            <p:nvPr/>
          </p:nvSpPr>
          <p:spPr>
            <a:xfrm>
              <a:off x="5012357" y="126029"/>
              <a:ext cx="3403564" cy="19925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Data Preprocessing</a:t>
              </a:r>
            </a:p>
          </p:txBody>
        </p:sp>
      </p:grpSp>
      <p:grpSp>
        <p:nvGrpSpPr>
          <p:cNvPr id="58" name="Group 57">
            <a:extLst>
              <a:ext uri="{FF2B5EF4-FFF2-40B4-BE49-F238E27FC236}">
                <a16:creationId xmlns:a16="http://schemas.microsoft.com/office/drawing/2014/main" id="{246466E9-03FF-BCCE-2A76-0311FCFB4D6F}"/>
              </a:ext>
            </a:extLst>
          </p:cNvPr>
          <p:cNvGrpSpPr/>
          <p:nvPr/>
        </p:nvGrpSpPr>
        <p:grpSpPr>
          <a:xfrm>
            <a:off x="-11596937" y="3700304"/>
            <a:ext cx="747839" cy="874831"/>
            <a:chOff x="8788337" y="684886"/>
            <a:chExt cx="747839" cy="874831"/>
          </a:xfrm>
        </p:grpSpPr>
        <p:sp>
          <p:nvSpPr>
            <p:cNvPr id="59" name="Right Arrow 58">
              <a:extLst>
                <a:ext uri="{FF2B5EF4-FFF2-40B4-BE49-F238E27FC236}">
                  <a16:creationId xmlns:a16="http://schemas.microsoft.com/office/drawing/2014/main" id="{7A0E23C8-D758-68E3-E5C6-1BC057306375}"/>
                </a:ext>
              </a:extLst>
            </p:cNvPr>
            <p:cNvSpPr/>
            <p:nvPr/>
          </p:nvSpPr>
          <p:spPr>
            <a:xfrm>
              <a:off x="8788337" y="684886"/>
              <a:ext cx="747839" cy="874831"/>
            </a:xfrm>
            <a:prstGeom prst="rightArrow">
              <a:avLst>
                <a:gd name="adj1" fmla="val 60000"/>
                <a:gd name="adj2" fmla="val 50000"/>
              </a:avLst>
            </a:prstGeom>
          </p:spPr>
          <p:style>
            <a:lnRef idx="0">
              <a:schemeClr val="lt1">
                <a:hueOff val="0"/>
                <a:satOff val="0"/>
                <a:lumOff val="0"/>
                <a:alphaOff val="0"/>
              </a:schemeClr>
            </a:lnRef>
            <a:fillRef idx="1">
              <a:schemeClr val="accent3">
                <a:hueOff val="2812566"/>
                <a:satOff val="-4220"/>
                <a:lumOff val="-686"/>
                <a:alphaOff val="0"/>
              </a:schemeClr>
            </a:fillRef>
            <a:effectRef idx="1">
              <a:schemeClr val="accent3">
                <a:hueOff val="2812566"/>
                <a:satOff val="-4220"/>
                <a:lumOff val="-686"/>
                <a:alphaOff val="0"/>
              </a:schemeClr>
            </a:effectRef>
            <a:fontRef idx="minor">
              <a:schemeClr val="lt1"/>
            </a:fontRef>
          </p:style>
          <p:txBody>
            <a:bodyPr/>
            <a:lstStyle/>
            <a:p>
              <a:endParaRPr lang="en-US"/>
            </a:p>
          </p:txBody>
        </p:sp>
        <p:sp>
          <p:nvSpPr>
            <p:cNvPr id="60" name="Right Arrow 4">
              <a:extLst>
                <a:ext uri="{FF2B5EF4-FFF2-40B4-BE49-F238E27FC236}">
                  <a16:creationId xmlns:a16="http://schemas.microsoft.com/office/drawing/2014/main" id="{3E7FAA3E-29F2-CACE-48CE-28C2D9A9F048}"/>
                </a:ext>
              </a:extLst>
            </p:cNvPr>
            <p:cNvSpPr txBox="1"/>
            <p:nvPr/>
          </p:nvSpPr>
          <p:spPr>
            <a:xfrm>
              <a:off x="8788337" y="859852"/>
              <a:ext cx="523487" cy="5248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en-US" sz="3000" kern="1200"/>
            </a:p>
          </p:txBody>
        </p:sp>
      </p:grpSp>
      <p:grpSp>
        <p:nvGrpSpPr>
          <p:cNvPr id="61" name="Group 60">
            <a:extLst>
              <a:ext uri="{FF2B5EF4-FFF2-40B4-BE49-F238E27FC236}">
                <a16:creationId xmlns:a16="http://schemas.microsoft.com/office/drawing/2014/main" id="{77520E23-5AA4-7D6B-41B5-439E28BFEAA9}"/>
              </a:ext>
            </a:extLst>
          </p:cNvPr>
          <p:cNvGrpSpPr/>
          <p:nvPr/>
        </p:nvGrpSpPr>
        <p:grpSpPr>
          <a:xfrm>
            <a:off x="12303410" y="-2781300"/>
            <a:ext cx="3527546" cy="2116527"/>
            <a:chOff x="9888931" y="64038"/>
            <a:chExt cx="3527546" cy="2116527"/>
          </a:xfrm>
        </p:grpSpPr>
        <p:sp>
          <p:nvSpPr>
            <p:cNvPr id="62" name="Rounded Rectangle 61">
              <a:extLst>
                <a:ext uri="{FF2B5EF4-FFF2-40B4-BE49-F238E27FC236}">
                  <a16:creationId xmlns:a16="http://schemas.microsoft.com/office/drawing/2014/main" id="{790D52ED-6745-7D0C-807E-3C11A19071E8}"/>
                </a:ext>
              </a:extLst>
            </p:cNvPr>
            <p:cNvSpPr/>
            <p:nvPr/>
          </p:nvSpPr>
          <p:spPr>
            <a:xfrm>
              <a:off x="9888931" y="64038"/>
              <a:ext cx="3527546" cy="2116527"/>
            </a:xfrm>
            <a:prstGeom prst="roundRect">
              <a:avLst>
                <a:gd name="adj" fmla="val 10000"/>
              </a:avLst>
            </a:prstGeom>
          </p:spPr>
          <p:style>
            <a:lnRef idx="3">
              <a:schemeClr val="lt1">
                <a:hueOff val="0"/>
                <a:satOff val="0"/>
                <a:lumOff val="0"/>
                <a:alphaOff val="0"/>
              </a:schemeClr>
            </a:lnRef>
            <a:fillRef idx="1">
              <a:schemeClr val="accent3">
                <a:hueOff val="4500106"/>
                <a:satOff val="-6752"/>
                <a:lumOff val="-1098"/>
                <a:alphaOff val="0"/>
              </a:schemeClr>
            </a:fillRef>
            <a:effectRef idx="1">
              <a:schemeClr val="accent3">
                <a:hueOff val="4500106"/>
                <a:satOff val="-6752"/>
                <a:lumOff val="-1098"/>
                <a:alphaOff val="0"/>
              </a:schemeClr>
            </a:effectRef>
            <a:fontRef idx="minor">
              <a:schemeClr val="lt1"/>
            </a:fontRef>
          </p:style>
          <p:txBody>
            <a:bodyPr/>
            <a:lstStyle/>
            <a:p>
              <a:endParaRPr lang="en-US"/>
            </a:p>
          </p:txBody>
        </p:sp>
        <p:sp>
          <p:nvSpPr>
            <p:cNvPr id="63" name="Rounded Rectangle 4">
              <a:extLst>
                <a:ext uri="{FF2B5EF4-FFF2-40B4-BE49-F238E27FC236}">
                  <a16:creationId xmlns:a16="http://schemas.microsoft.com/office/drawing/2014/main" id="{C6B65871-AB91-F9E1-E194-1094E98BC695}"/>
                </a:ext>
              </a:extLst>
            </p:cNvPr>
            <p:cNvSpPr txBox="1"/>
            <p:nvPr/>
          </p:nvSpPr>
          <p:spPr>
            <a:xfrm>
              <a:off x="9950922" y="126029"/>
              <a:ext cx="3403564" cy="19925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Visualizations</a:t>
              </a:r>
            </a:p>
          </p:txBody>
        </p:sp>
      </p:grpSp>
      <p:grpSp>
        <p:nvGrpSpPr>
          <p:cNvPr id="64" name="Group 63">
            <a:extLst>
              <a:ext uri="{FF2B5EF4-FFF2-40B4-BE49-F238E27FC236}">
                <a16:creationId xmlns:a16="http://schemas.microsoft.com/office/drawing/2014/main" id="{09B68805-290D-143C-5837-55663B13BBB8}"/>
              </a:ext>
            </a:extLst>
          </p:cNvPr>
          <p:cNvGrpSpPr/>
          <p:nvPr/>
        </p:nvGrpSpPr>
        <p:grpSpPr>
          <a:xfrm>
            <a:off x="13629767" y="-4251714"/>
            <a:ext cx="874831" cy="747839"/>
            <a:chOff x="11215288" y="2490989"/>
            <a:chExt cx="874831" cy="747839"/>
          </a:xfrm>
        </p:grpSpPr>
        <p:sp>
          <p:nvSpPr>
            <p:cNvPr id="65" name="Right Arrow 64">
              <a:extLst>
                <a:ext uri="{FF2B5EF4-FFF2-40B4-BE49-F238E27FC236}">
                  <a16:creationId xmlns:a16="http://schemas.microsoft.com/office/drawing/2014/main" id="{61F6E2E8-E627-B33E-D561-740CB745D669}"/>
                </a:ext>
              </a:extLst>
            </p:cNvPr>
            <p:cNvSpPr/>
            <p:nvPr/>
          </p:nvSpPr>
          <p:spPr>
            <a:xfrm rot="5400000">
              <a:off x="11278784" y="2427493"/>
              <a:ext cx="747839" cy="874831"/>
            </a:xfrm>
            <a:prstGeom prst="rightArrow">
              <a:avLst>
                <a:gd name="adj1" fmla="val 60000"/>
                <a:gd name="adj2" fmla="val 50000"/>
              </a:avLst>
            </a:prstGeom>
          </p:spPr>
          <p:style>
            <a:lnRef idx="0">
              <a:schemeClr val="lt1">
                <a:hueOff val="0"/>
                <a:satOff val="0"/>
                <a:lumOff val="0"/>
                <a:alphaOff val="0"/>
              </a:schemeClr>
            </a:lnRef>
            <a:fillRef idx="1">
              <a:schemeClr val="accent3">
                <a:hueOff val="5625132"/>
                <a:satOff val="-8440"/>
                <a:lumOff val="-1373"/>
                <a:alphaOff val="0"/>
              </a:schemeClr>
            </a:fillRef>
            <a:effectRef idx="1">
              <a:schemeClr val="accent3">
                <a:hueOff val="5625132"/>
                <a:satOff val="-8440"/>
                <a:lumOff val="-1373"/>
                <a:alphaOff val="0"/>
              </a:schemeClr>
            </a:effectRef>
            <a:fontRef idx="minor">
              <a:schemeClr val="lt1"/>
            </a:fontRef>
          </p:style>
          <p:txBody>
            <a:bodyPr/>
            <a:lstStyle/>
            <a:p>
              <a:endParaRPr lang="en-US"/>
            </a:p>
          </p:txBody>
        </p:sp>
        <p:sp>
          <p:nvSpPr>
            <p:cNvPr id="66" name="Right Arrow 4">
              <a:extLst>
                <a:ext uri="{FF2B5EF4-FFF2-40B4-BE49-F238E27FC236}">
                  <a16:creationId xmlns:a16="http://schemas.microsoft.com/office/drawing/2014/main" id="{28B76887-CEC9-126C-2E0E-6C4D7898C150}"/>
                </a:ext>
              </a:extLst>
            </p:cNvPr>
            <p:cNvSpPr txBox="1"/>
            <p:nvPr/>
          </p:nvSpPr>
          <p:spPr>
            <a:xfrm>
              <a:off x="11390254" y="2490989"/>
              <a:ext cx="524899" cy="523487"/>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en-US" sz="3000" kern="1200"/>
            </a:p>
          </p:txBody>
        </p:sp>
      </p:grpSp>
      <p:grpSp>
        <p:nvGrpSpPr>
          <p:cNvPr id="67" name="Group 66">
            <a:extLst>
              <a:ext uri="{FF2B5EF4-FFF2-40B4-BE49-F238E27FC236}">
                <a16:creationId xmlns:a16="http://schemas.microsoft.com/office/drawing/2014/main" id="{24B16193-EA1A-B5D6-8A0C-22F3F1910102}"/>
              </a:ext>
            </a:extLst>
          </p:cNvPr>
          <p:cNvGrpSpPr/>
          <p:nvPr/>
        </p:nvGrpSpPr>
        <p:grpSpPr>
          <a:xfrm>
            <a:off x="12365401" y="11620500"/>
            <a:ext cx="3527546" cy="2116527"/>
            <a:chOff x="9888931" y="3591584"/>
            <a:chExt cx="3527546" cy="2116527"/>
          </a:xfrm>
        </p:grpSpPr>
        <p:sp>
          <p:nvSpPr>
            <p:cNvPr id="68" name="Rounded Rectangle 67">
              <a:extLst>
                <a:ext uri="{FF2B5EF4-FFF2-40B4-BE49-F238E27FC236}">
                  <a16:creationId xmlns:a16="http://schemas.microsoft.com/office/drawing/2014/main" id="{2C542FA9-619A-BDF8-9EFF-76683DF5B27A}"/>
                </a:ext>
              </a:extLst>
            </p:cNvPr>
            <p:cNvSpPr/>
            <p:nvPr/>
          </p:nvSpPr>
          <p:spPr>
            <a:xfrm>
              <a:off x="9888931" y="3591584"/>
              <a:ext cx="3527546" cy="2116527"/>
            </a:xfrm>
            <a:prstGeom prst="roundRect">
              <a:avLst>
                <a:gd name="adj" fmla="val 10000"/>
              </a:avLst>
            </a:prstGeom>
          </p:spPr>
          <p:style>
            <a:lnRef idx="3">
              <a:schemeClr val="lt1">
                <a:hueOff val="0"/>
                <a:satOff val="0"/>
                <a:lumOff val="0"/>
                <a:alphaOff val="0"/>
              </a:schemeClr>
            </a:lnRef>
            <a:fillRef idx="1">
              <a:schemeClr val="accent3">
                <a:hueOff val="6750158"/>
                <a:satOff val="-10128"/>
                <a:lumOff val="-1647"/>
                <a:alphaOff val="0"/>
              </a:schemeClr>
            </a:fillRef>
            <a:effectRef idx="1">
              <a:schemeClr val="accent3">
                <a:hueOff val="6750158"/>
                <a:satOff val="-10128"/>
                <a:lumOff val="-1647"/>
                <a:alphaOff val="0"/>
              </a:schemeClr>
            </a:effectRef>
            <a:fontRef idx="minor">
              <a:schemeClr val="lt1"/>
            </a:fontRef>
          </p:style>
          <p:txBody>
            <a:bodyPr/>
            <a:lstStyle/>
            <a:p>
              <a:endParaRPr lang="en-US"/>
            </a:p>
          </p:txBody>
        </p:sp>
        <p:sp>
          <p:nvSpPr>
            <p:cNvPr id="69" name="Rounded Rectangle 4">
              <a:extLst>
                <a:ext uri="{FF2B5EF4-FFF2-40B4-BE49-F238E27FC236}">
                  <a16:creationId xmlns:a16="http://schemas.microsoft.com/office/drawing/2014/main" id="{93BA3C71-9251-661F-A38E-557AF49FC16E}"/>
                </a:ext>
              </a:extLst>
            </p:cNvPr>
            <p:cNvSpPr txBox="1"/>
            <p:nvPr/>
          </p:nvSpPr>
          <p:spPr>
            <a:xfrm>
              <a:off x="9950922" y="3653575"/>
              <a:ext cx="3403564" cy="19925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a:t>Model Implementation</a:t>
              </a:r>
            </a:p>
          </p:txBody>
        </p:sp>
      </p:grpSp>
      <p:grpSp>
        <p:nvGrpSpPr>
          <p:cNvPr id="70" name="Group 69">
            <a:extLst>
              <a:ext uri="{FF2B5EF4-FFF2-40B4-BE49-F238E27FC236}">
                <a16:creationId xmlns:a16="http://schemas.microsoft.com/office/drawing/2014/main" id="{EE742C5B-CE1E-010A-523F-DA39B5CE865D}"/>
              </a:ext>
            </a:extLst>
          </p:cNvPr>
          <p:cNvGrpSpPr/>
          <p:nvPr/>
        </p:nvGrpSpPr>
        <p:grpSpPr>
          <a:xfrm>
            <a:off x="19583400" y="6972300"/>
            <a:ext cx="747839" cy="874831"/>
            <a:chOff x="8830667" y="4212432"/>
            <a:chExt cx="747839" cy="874831"/>
          </a:xfrm>
        </p:grpSpPr>
        <p:sp>
          <p:nvSpPr>
            <p:cNvPr id="71" name="Right Arrow 70">
              <a:extLst>
                <a:ext uri="{FF2B5EF4-FFF2-40B4-BE49-F238E27FC236}">
                  <a16:creationId xmlns:a16="http://schemas.microsoft.com/office/drawing/2014/main" id="{1FE0C37B-9E66-6B76-6B1D-7D854ED3CC70}"/>
                </a:ext>
              </a:extLst>
            </p:cNvPr>
            <p:cNvSpPr/>
            <p:nvPr/>
          </p:nvSpPr>
          <p:spPr>
            <a:xfrm rot="10800000">
              <a:off x="8830667" y="4212432"/>
              <a:ext cx="747839" cy="874831"/>
            </a:xfrm>
            <a:prstGeom prst="rightArrow">
              <a:avLst>
                <a:gd name="adj1" fmla="val 60000"/>
                <a:gd name="adj2" fmla="val 50000"/>
              </a:avLst>
            </a:prstGeom>
          </p:spPr>
          <p:style>
            <a:lnRef idx="0">
              <a:schemeClr val="lt1">
                <a:hueOff val="0"/>
                <a:satOff val="0"/>
                <a:lumOff val="0"/>
                <a:alphaOff val="0"/>
              </a:schemeClr>
            </a:lnRef>
            <a:fillRef idx="1">
              <a:schemeClr val="accent3">
                <a:hueOff val="8437698"/>
                <a:satOff val="-12660"/>
                <a:lumOff val="-2059"/>
                <a:alphaOff val="0"/>
              </a:schemeClr>
            </a:fillRef>
            <a:effectRef idx="1">
              <a:schemeClr val="accent3">
                <a:hueOff val="8437698"/>
                <a:satOff val="-12660"/>
                <a:lumOff val="-2059"/>
                <a:alphaOff val="0"/>
              </a:schemeClr>
            </a:effectRef>
            <a:fontRef idx="minor">
              <a:schemeClr val="lt1"/>
            </a:fontRef>
          </p:style>
          <p:txBody>
            <a:bodyPr/>
            <a:lstStyle/>
            <a:p>
              <a:endParaRPr lang="en-US"/>
            </a:p>
          </p:txBody>
        </p:sp>
        <p:sp>
          <p:nvSpPr>
            <p:cNvPr id="72" name="Right Arrow 4">
              <a:extLst>
                <a:ext uri="{FF2B5EF4-FFF2-40B4-BE49-F238E27FC236}">
                  <a16:creationId xmlns:a16="http://schemas.microsoft.com/office/drawing/2014/main" id="{3EB429FD-7E89-6D8D-FD39-EAAD916B8BF4}"/>
                </a:ext>
              </a:extLst>
            </p:cNvPr>
            <p:cNvSpPr txBox="1"/>
            <p:nvPr/>
          </p:nvSpPr>
          <p:spPr>
            <a:xfrm rot="21600000">
              <a:off x="9055019" y="4387398"/>
              <a:ext cx="523487" cy="524899"/>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endParaRPr lang="en-US" sz="3000" kern="1200"/>
            </a:p>
          </p:txBody>
        </p:sp>
      </p:grpSp>
      <p:grpSp>
        <p:nvGrpSpPr>
          <p:cNvPr id="73" name="Group 72">
            <a:extLst>
              <a:ext uri="{FF2B5EF4-FFF2-40B4-BE49-F238E27FC236}">
                <a16:creationId xmlns:a16="http://schemas.microsoft.com/office/drawing/2014/main" id="{1541E6C5-4DF4-C17C-7DD4-DB079D935EBA}"/>
              </a:ext>
            </a:extLst>
          </p:cNvPr>
          <p:cNvGrpSpPr/>
          <p:nvPr/>
        </p:nvGrpSpPr>
        <p:grpSpPr>
          <a:xfrm>
            <a:off x="21218960" y="6351451"/>
            <a:ext cx="3527546" cy="2116527"/>
            <a:chOff x="4950366" y="3591584"/>
            <a:chExt cx="3527546" cy="2116527"/>
          </a:xfrm>
        </p:grpSpPr>
        <p:sp>
          <p:nvSpPr>
            <p:cNvPr id="74" name="Rounded Rectangle 73">
              <a:extLst>
                <a:ext uri="{FF2B5EF4-FFF2-40B4-BE49-F238E27FC236}">
                  <a16:creationId xmlns:a16="http://schemas.microsoft.com/office/drawing/2014/main" id="{5913E98E-0E1E-F9E4-6221-68DEAB7ACA2C}"/>
                </a:ext>
              </a:extLst>
            </p:cNvPr>
            <p:cNvSpPr/>
            <p:nvPr/>
          </p:nvSpPr>
          <p:spPr>
            <a:xfrm>
              <a:off x="4950366" y="3591584"/>
              <a:ext cx="3527546" cy="2116527"/>
            </a:xfrm>
            <a:prstGeom prst="roundRect">
              <a:avLst>
                <a:gd name="adj" fmla="val 10000"/>
              </a:avLst>
            </a:prstGeom>
          </p:spPr>
          <p:style>
            <a:lnRef idx="3">
              <a:schemeClr val="lt1">
                <a:hueOff val="0"/>
                <a:satOff val="0"/>
                <a:lumOff val="0"/>
                <a:alphaOff val="0"/>
              </a:schemeClr>
            </a:lnRef>
            <a:fillRef idx="1">
              <a:schemeClr val="accent3">
                <a:hueOff val="9000211"/>
                <a:satOff val="-13504"/>
                <a:lumOff val="-2196"/>
                <a:alphaOff val="0"/>
              </a:schemeClr>
            </a:fillRef>
            <a:effectRef idx="1">
              <a:schemeClr val="accent3">
                <a:hueOff val="9000211"/>
                <a:satOff val="-13504"/>
                <a:lumOff val="-2196"/>
                <a:alphaOff val="0"/>
              </a:schemeClr>
            </a:effectRef>
            <a:fontRef idx="minor">
              <a:schemeClr val="lt1"/>
            </a:fontRef>
          </p:style>
          <p:txBody>
            <a:bodyPr/>
            <a:lstStyle/>
            <a:p>
              <a:endParaRPr lang="en-US"/>
            </a:p>
          </p:txBody>
        </p:sp>
        <p:sp>
          <p:nvSpPr>
            <p:cNvPr id="75" name="Rounded Rectangle 4">
              <a:extLst>
                <a:ext uri="{FF2B5EF4-FFF2-40B4-BE49-F238E27FC236}">
                  <a16:creationId xmlns:a16="http://schemas.microsoft.com/office/drawing/2014/main" id="{5F48705C-BA30-8789-8C86-AE1D31214DEC}"/>
                </a:ext>
              </a:extLst>
            </p:cNvPr>
            <p:cNvSpPr txBox="1"/>
            <p:nvPr/>
          </p:nvSpPr>
          <p:spPr>
            <a:xfrm>
              <a:off x="5012357" y="3653575"/>
              <a:ext cx="3403564" cy="1992545"/>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40970" tIns="140970" rIns="140970" bIns="140970" numCol="1" spcCol="1270" anchor="ctr" anchorCtr="0">
              <a:noAutofit/>
            </a:bodyPr>
            <a:lstStyle/>
            <a:p>
              <a:pPr marL="0" lvl="0" indent="0" algn="ctr" defTabSz="1644650">
                <a:lnSpc>
                  <a:spcPct val="90000"/>
                </a:lnSpc>
                <a:spcBef>
                  <a:spcPct val="0"/>
                </a:spcBef>
                <a:spcAft>
                  <a:spcPct val="35000"/>
                </a:spcAft>
                <a:buNone/>
              </a:pPr>
              <a:r>
                <a:rPr lang="en-US" sz="3700" kern="1200" dirty="0" err="1"/>
                <a:t>Ensembling</a:t>
              </a:r>
              <a:r>
                <a:rPr lang="en-US" sz="3700" kern="1200" dirty="0"/>
                <a:t> Techniques</a:t>
              </a: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EAD77-DC14-6A5B-062D-F746E6C3F67F}"/>
            </a:ext>
          </a:extLst>
        </p:cNvPr>
        <p:cNvGrpSpPr/>
        <p:nvPr/>
      </p:nvGrpSpPr>
      <p:grpSpPr>
        <a:xfrm>
          <a:off x="0" y="0"/>
          <a:ext cx="0" cy="0"/>
          <a:chOff x="0" y="0"/>
          <a:chExt cx="0" cy="0"/>
        </a:xfrm>
      </p:grpSpPr>
      <p:grpSp>
        <p:nvGrpSpPr>
          <p:cNvPr id="8" name="Group 8">
            <a:extLst>
              <a:ext uri="{FF2B5EF4-FFF2-40B4-BE49-F238E27FC236}">
                <a16:creationId xmlns:a16="http://schemas.microsoft.com/office/drawing/2014/main" id="{3809408B-8FF3-5924-C6E5-C6ED3EC1FAAD}"/>
              </a:ext>
            </a:extLst>
          </p:cNvPr>
          <p:cNvGrpSpPr/>
          <p:nvPr/>
        </p:nvGrpSpPr>
        <p:grpSpPr>
          <a:xfrm>
            <a:off x="17259300" y="9258300"/>
            <a:ext cx="1028700" cy="1028700"/>
            <a:chOff x="0" y="0"/>
            <a:chExt cx="812800" cy="812800"/>
          </a:xfrm>
        </p:grpSpPr>
        <p:sp>
          <p:nvSpPr>
            <p:cNvPr id="9" name="Freeform 9">
              <a:extLst>
                <a:ext uri="{FF2B5EF4-FFF2-40B4-BE49-F238E27FC236}">
                  <a16:creationId xmlns:a16="http://schemas.microsoft.com/office/drawing/2014/main" id="{3EE37C69-362D-353C-C740-1D849E1F6477}"/>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txBody>
            <a:bodyPr/>
            <a:lstStyle/>
            <a:p>
              <a:endParaRPr lang="en-US"/>
            </a:p>
          </p:txBody>
        </p:sp>
        <p:sp>
          <p:nvSpPr>
            <p:cNvPr id="10" name="TextBox 10">
              <a:extLst>
                <a:ext uri="{FF2B5EF4-FFF2-40B4-BE49-F238E27FC236}">
                  <a16:creationId xmlns:a16="http://schemas.microsoft.com/office/drawing/2014/main" id="{C6D4F44B-0B3A-3A00-C6B5-55DEACC9D4BC}"/>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a:extLst>
              <a:ext uri="{FF2B5EF4-FFF2-40B4-BE49-F238E27FC236}">
                <a16:creationId xmlns:a16="http://schemas.microsoft.com/office/drawing/2014/main" id="{5DD3B7E1-86F5-72FA-0C27-A14CDDA8F1EF}"/>
              </a:ext>
            </a:extLst>
          </p:cNvPr>
          <p:cNvSpPr txBox="1"/>
          <p:nvPr/>
        </p:nvSpPr>
        <p:spPr>
          <a:xfrm>
            <a:off x="17413153" y="9638067"/>
            <a:ext cx="720994" cy="240591"/>
          </a:xfrm>
          <a:prstGeom prst="rect">
            <a:avLst/>
          </a:prstGeom>
        </p:spPr>
        <p:txBody>
          <a:bodyPr lIns="0" tIns="0" rIns="0" bIns="0" rtlCol="0" anchor="t">
            <a:spAutoFit/>
          </a:bodyPr>
          <a:lstStyle/>
          <a:p>
            <a:pPr algn="ctr">
              <a:lnSpc>
                <a:spcPts val="1960"/>
              </a:lnSpc>
              <a:spcBef>
                <a:spcPct val="0"/>
              </a:spcBef>
            </a:pPr>
            <a:r>
              <a:rPr lang="en-US" sz="1400" b="1">
                <a:solidFill>
                  <a:srgbClr val="FFFFFF"/>
                </a:solidFill>
                <a:latin typeface="Open Sans Bold"/>
                <a:ea typeface="Open Sans Bold"/>
                <a:cs typeface="Open Sans Bold"/>
                <a:sym typeface="Open Sans Bold"/>
              </a:rPr>
              <a:t>06</a:t>
            </a:r>
          </a:p>
        </p:txBody>
      </p:sp>
      <p:grpSp>
        <p:nvGrpSpPr>
          <p:cNvPr id="18" name="Group 18">
            <a:extLst>
              <a:ext uri="{FF2B5EF4-FFF2-40B4-BE49-F238E27FC236}">
                <a16:creationId xmlns:a16="http://schemas.microsoft.com/office/drawing/2014/main" id="{0D15FEB8-DA6A-3C36-0FF6-BD07E4EA67C7}"/>
              </a:ext>
            </a:extLst>
          </p:cNvPr>
          <p:cNvGrpSpPr/>
          <p:nvPr/>
        </p:nvGrpSpPr>
        <p:grpSpPr>
          <a:xfrm>
            <a:off x="11898530" y="1028700"/>
            <a:ext cx="5360770" cy="8229600"/>
            <a:chOff x="0" y="0"/>
            <a:chExt cx="7147693" cy="10972800"/>
          </a:xfrm>
        </p:grpSpPr>
        <p:pic>
          <p:nvPicPr>
            <p:cNvPr id="19" name="Picture 19">
              <a:extLst>
                <a:ext uri="{FF2B5EF4-FFF2-40B4-BE49-F238E27FC236}">
                  <a16:creationId xmlns:a16="http://schemas.microsoft.com/office/drawing/2014/main" id="{BDD619FF-6E51-2E6A-9A85-A6BEC8408A2A}"/>
                </a:ext>
              </a:extLst>
            </p:cNvPr>
            <p:cNvPicPr>
              <a:picLocks noChangeAspect="1"/>
            </p:cNvPicPr>
            <p:nvPr/>
          </p:nvPicPr>
          <p:blipFill>
            <a:blip r:embed="rId2"/>
            <a:srcRect l="11854" r="44705"/>
            <a:stretch>
              <a:fillRect/>
            </a:stretch>
          </p:blipFill>
          <p:spPr>
            <a:xfrm>
              <a:off x="0" y="0"/>
              <a:ext cx="7147693" cy="10972800"/>
            </a:xfrm>
            <a:prstGeom prst="rect">
              <a:avLst/>
            </a:prstGeom>
          </p:spPr>
        </p:pic>
      </p:grpSp>
      <p:sp>
        <p:nvSpPr>
          <p:cNvPr id="20" name="TextBox 20">
            <a:extLst>
              <a:ext uri="{FF2B5EF4-FFF2-40B4-BE49-F238E27FC236}">
                <a16:creationId xmlns:a16="http://schemas.microsoft.com/office/drawing/2014/main" id="{2FA0F61A-BAC2-9CC0-D195-6F589B4178B0}"/>
              </a:ext>
            </a:extLst>
          </p:cNvPr>
          <p:cNvSpPr txBox="1"/>
          <p:nvPr/>
        </p:nvSpPr>
        <p:spPr>
          <a:xfrm>
            <a:off x="685800" y="1929692"/>
            <a:ext cx="9296400" cy="707886"/>
          </a:xfrm>
          <a:prstGeom prst="rect">
            <a:avLst/>
          </a:prstGeom>
        </p:spPr>
        <p:txBody>
          <a:bodyPr wrap="square" lIns="0" tIns="0" rIns="0" bIns="0" rtlCol="0" anchor="t">
            <a:spAutoFit/>
          </a:bodyPr>
          <a:lstStyle/>
          <a:p>
            <a:pPr algn="l">
              <a:lnSpc>
                <a:spcPts val="5632"/>
              </a:lnSpc>
            </a:pPr>
            <a:r>
              <a:rPr lang="en-US" sz="4400" b="1" dirty="0">
                <a:solidFill>
                  <a:srgbClr val="1F2020"/>
                </a:solidFill>
                <a:latin typeface="Poppins Bold"/>
                <a:ea typeface="Poppins Bold"/>
                <a:cs typeface="Poppins Bold"/>
                <a:sym typeface="Poppins Bold"/>
              </a:rPr>
              <a:t>Screenshot of the Dataset </a:t>
            </a:r>
          </a:p>
        </p:txBody>
      </p:sp>
      <p:grpSp>
        <p:nvGrpSpPr>
          <p:cNvPr id="21" name="Group 21">
            <a:extLst>
              <a:ext uri="{FF2B5EF4-FFF2-40B4-BE49-F238E27FC236}">
                <a16:creationId xmlns:a16="http://schemas.microsoft.com/office/drawing/2014/main" id="{2D9B6568-369F-B9A5-8753-0A4FF9428DC2}"/>
              </a:ext>
            </a:extLst>
          </p:cNvPr>
          <p:cNvGrpSpPr/>
          <p:nvPr/>
        </p:nvGrpSpPr>
        <p:grpSpPr>
          <a:xfrm>
            <a:off x="685800" y="2899045"/>
            <a:ext cx="1217927" cy="47625"/>
            <a:chOff x="0" y="0"/>
            <a:chExt cx="962313" cy="37630"/>
          </a:xfrm>
        </p:grpSpPr>
        <p:sp>
          <p:nvSpPr>
            <p:cNvPr id="22" name="Freeform 22">
              <a:extLst>
                <a:ext uri="{FF2B5EF4-FFF2-40B4-BE49-F238E27FC236}">
                  <a16:creationId xmlns:a16="http://schemas.microsoft.com/office/drawing/2014/main" id="{7ABDC237-F5E4-8CE9-7A1B-D86EFECE4FFB}"/>
                </a:ext>
              </a:extLst>
            </p:cNvPr>
            <p:cNvSpPr/>
            <p:nvPr/>
          </p:nvSpPr>
          <p:spPr>
            <a:xfrm>
              <a:off x="0" y="0"/>
              <a:ext cx="962313" cy="37630"/>
            </a:xfrm>
            <a:custGeom>
              <a:avLst/>
              <a:gdLst/>
              <a:ahLst/>
              <a:cxnLst/>
              <a:rect l="l" t="t" r="r" b="b"/>
              <a:pathLst>
                <a:path w="962313" h="37630">
                  <a:moveTo>
                    <a:pt x="0" y="0"/>
                  </a:moveTo>
                  <a:lnTo>
                    <a:pt x="962313" y="0"/>
                  </a:lnTo>
                  <a:lnTo>
                    <a:pt x="962313" y="37630"/>
                  </a:lnTo>
                  <a:lnTo>
                    <a:pt x="0" y="37630"/>
                  </a:lnTo>
                  <a:close/>
                </a:path>
              </a:pathLst>
            </a:custGeom>
            <a:solidFill>
              <a:srgbClr val="D19C26"/>
            </a:solidFill>
          </p:spPr>
          <p:txBody>
            <a:bodyPr/>
            <a:lstStyle/>
            <a:p>
              <a:endParaRPr lang="en-US"/>
            </a:p>
          </p:txBody>
        </p:sp>
        <p:sp>
          <p:nvSpPr>
            <p:cNvPr id="23" name="TextBox 23">
              <a:extLst>
                <a:ext uri="{FF2B5EF4-FFF2-40B4-BE49-F238E27FC236}">
                  <a16:creationId xmlns:a16="http://schemas.microsoft.com/office/drawing/2014/main" id="{9541C8F7-757A-59CC-A4C4-8BC66C2B9CCD}"/>
                </a:ext>
              </a:extLst>
            </p:cNvPr>
            <p:cNvSpPr txBox="1"/>
            <p:nvPr/>
          </p:nvSpPr>
          <p:spPr>
            <a:xfrm>
              <a:off x="0" y="-38100"/>
              <a:ext cx="962313" cy="75730"/>
            </a:xfrm>
            <a:prstGeom prst="rect">
              <a:avLst/>
            </a:prstGeom>
          </p:spPr>
          <p:txBody>
            <a:bodyPr lIns="50800" tIns="50800" rIns="50800" bIns="50800" rtlCol="0" anchor="ctr"/>
            <a:lstStyle/>
            <a:p>
              <a:pPr algn="ctr">
                <a:lnSpc>
                  <a:spcPts val="2659"/>
                </a:lnSpc>
                <a:spcBef>
                  <a:spcPct val="0"/>
                </a:spcBef>
              </a:pPr>
              <a:endParaRPr/>
            </a:p>
          </p:txBody>
        </p:sp>
      </p:grpSp>
      <p:pic>
        <p:nvPicPr>
          <p:cNvPr id="5" name="Picture 4" descr="A table with numbers and symbols&#10;&#10;Description automatically generated">
            <a:extLst>
              <a:ext uri="{FF2B5EF4-FFF2-40B4-BE49-F238E27FC236}">
                <a16:creationId xmlns:a16="http://schemas.microsoft.com/office/drawing/2014/main" id="{E60B5301-0CD4-8A42-5049-1D91D308385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 y="3381595"/>
            <a:ext cx="9296400" cy="5974128"/>
          </a:xfrm>
          <a:prstGeom prst="rect">
            <a:avLst/>
          </a:prstGeom>
        </p:spPr>
      </p:pic>
      <p:sp>
        <p:nvSpPr>
          <p:cNvPr id="6" name="TextBox 20">
            <a:extLst>
              <a:ext uri="{FF2B5EF4-FFF2-40B4-BE49-F238E27FC236}">
                <a16:creationId xmlns:a16="http://schemas.microsoft.com/office/drawing/2014/main" id="{2CD36038-3559-E00B-E70B-85688A83C00B}"/>
              </a:ext>
            </a:extLst>
          </p:cNvPr>
          <p:cNvSpPr txBox="1"/>
          <p:nvPr/>
        </p:nvSpPr>
        <p:spPr>
          <a:xfrm>
            <a:off x="4953000" y="-3924300"/>
            <a:ext cx="8686800" cy="707886"/>
          </a:xfrm>
          <a:prstGeom prst="rect">
            <a:avLst/>
          </a:prstGeom>
        </p:spPr>
        <p:txBody>
          <a:bodyPr wrap="square" lIns="0" tIns="0" rIns="0" bIns="0" rtlCol="0" anchor="t">
            <a:spAutoFit/>
          </a:bodyPr>
          <a:lstStyle/>
          <a:p>
            <a:pPr marL="0" lvl="0" indent="0" algn="ctr">
              <a:lnSpc>
                <a:spcPts val="5632"/>
              </a:lnSpc>
              <a:spcBef>
                <a:spcPct val="0"/>
              </a:spcBef>
            </a:pPr>
            <a:r>
              <a:rPr lang="en-US" sz="4400" b="1" dirty="0">
                <a:solidFill>
                  <a:srgbClr val="1F2020"/>
                </a:solidFill>
                <a:latin typeface="Poppins Bold"/>
                <a:ea typeface="Poppins Bold"/>
                <a:cs typeface="Poppins Bold"/>
                <a:sym typeface="Poppins Bold"/>
              </a:rPr>
              <a:t>EXPLORATORY DATA ANALYSIS</a:t>
            </a:r>
          </a:p>
        </p:txBody>
      </p:sp>
      <p:grpSp>
        <p:nvGrpSpPr>
          <p:cNvPr id="7" name="Group 21">
            <a:extLst>
              <a:ext uri="{FF2B5EF4-FFF2-40B4-BE49-F238E27FC236}">
                <a16:creationId xmlns:a16="http://schemas.microsoft.com/office/drawing/2014/main" id="{8644F9B0-85C7-A269-39F7-693511BEE146}"/>
              </a:ext>
            </a:extLst>
          </p:cNvPr>
          <p:cNvGrpSpPr/>
          <p:nvPr/>
        </p:nvGrpSpPr>
        <p:grpSpPr>
          <a:xfrm>
            <a:off x="19126200" y="-3264039"/>
            <a:ext cx="1217927" cy="47625"/>
            <a:chOff x="0" y="0"/>
            <a:chExt cx="962313" cy="37630"/>
          </a:xfrm>
        </p:grpSpPr>
        <p:sp>
          <p:nvSpPr>
            <p:cNvPr id="11" name="Freeform 22">
              <a:extLst>
                <a:ext uri="{FF2B5EF4-FFF2-40B4-BE49-F238E27FC236}">
                  <a16:creationId xmlns:a16="http://schemas.microsoft.com/office/drawing/2014/main" id="{E31488DF-66C9-4670-FD0B-5B6941372A77}"/>
                </a:ext>
              </a:extLst>
            </p:cNvPr>
            <p:cNvSpPr/>
            <p:nvPr/>
          </p:nvSpPr>
          <p:spPr>
            <a:xfrm>
              <a:off x="0" y="0"/>
              <a:ext cx="962313" cy="37630"/>
            </a:xfrm>
            <a:custGeom>
              <a:avLst/>
              <a:gdLst/>
              <a:ahLst/>
              <a:cxnLst/>
              <a:rect l="l" t="t" r="r" b="b"/>
              <a:pathLst>
                <a:path w="962313" h="37630">
                  <a:moveTo>
                    <a:pt x="0" y="0"/>
                  </a:moveTo>
                  <a:lnTo>
                    <a:pt x="962313" y="0"/>
                  </a:lnTo>
                  <a:lnTo>
                    <a:pt x="962313" y="37630"/>
                  </a:lnTo>
                  <a:lnTo>
                    <a:pt x="0" y="37630"/>
                  </a:lnTo>
                  <a:close/>
                </a:path>
              </a:pathLst>
            </a:custGeom>
            <a:solidFill>
              <a:srgbClr val="D19C26"/>
            </a:solidFill>
            <a:ln cap="sq">
              <a:noFill/>
              <a:prstDash val="solid"/>
              <a:miter/>
            </a:ln>
          </p:spPr>
          <p:txBody>
            <a:bodyPr/>
            <a:lstStyle/>
            <a:p>
              <a:endParaRPr lang="en-US"/>
            </a:p>
          </p:txBody>
        </p:sp>
        <p:sp>
          <p:nvSpPr>
            <p:cNvPr id="12" name="TextBox 23">
              <a:extLst>
                <a:ext uri="{FF2B5EF4-FFF2-40B4-BE49-F238E27FC236}">
                  <a16:creationId xmlns:a16="http://schemas.microsoft.com/office/drawing/2014/main" id="{3B27DEAF-4077-0E44-BAEE-9FBA76099CF0}"/>
                </a:ext>
              </a:extLst>
            </p:cNvPr>
            <p:cNvSpPr txBox="1"/>
            <p:nvPr/>
          </p:nvSpPr>
          <p:spPr>
            <a:xfrm>
              <a:off x="0" y="-38100"/>
              <a:ext cx="962313" cy="75730"/>
            </a:xfrm>
            <a:prstGeom prst="rect">
              <a:avLst/>
            </a:prstGeom>
          </p:spPr>
          <p:txBody>
            <a:bodyPr lIns="50800" tIns="50800" rIns="50800" bIns="50800" rtlCol="0" anchor="ctr"/>
            <a:lstStyle/>
            <a:p>
              <a:pPr marL="0" lvl="0" indent="0" algn="r">
                <a:lnSpc>
                  <a:spcPts val="2659"/>
                </a:lnSpc>
                <a:spcBef>
                  <a:spcPct val="0"/>
                </a:spcBef>
              </a:pPr>
              <a:endParaRPr/>
            </a:p>
          </p:txBody>
        </p:sp>
      </p:grpSp>
      <p:pic>
        <p:nvPicPr>
          <p:cNvPr id="15" name="Picture 14" descr="A screenshot of a computer&#10;&#10;Description automatically generated">
            <a:extLst>
              <a:ext uri="{FF2B5EF4-FFF2-40B4-BE49-F238E27FC236}">
                <a16:creationId xmlns:a16="http://schemas.microsoft.com/office/drawing/2014/main" id="{C653DF95-1426-7E12-980B-C8641C5AC0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000" y="10786911"/>
            <a:ext cx="5410200" cy="5634189"/>
          </a:xfrm>
          <a:prstGeom prst="rect">
            <a:avLst/>
          </a:prstGeom>
        </p:spPr>
      </p:pic>
      <p:pic>
        <p:nvPicPr>
          <p:cNvPr id="16" name="Picture 15" descr="A table with numbers and symbols&#10;&#10;Description automatically generated">
            <a:extLst>
              <a:ext uri="{FF2B5EF4-FFF2-40B4-BE49-F238E27FC236}">
                <a16:creationId xmlns:a16="http://schemas.microsoft.com/office/drawing/2014/main" id="{6AE1E6B2-6884-CF45-54CE-F034E2ACB7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44670" y="16421991"/>
            <a:ext cx="10595452" cy="4952109"/>
          </a:xfrm>
          <a:prstGeom prst="rect">
            <a:avLst/>
          </a:prstGeom>
        </p:spPr>
      </p:pic>
      <p:grpSp>
        <p:nvGrpSpPr>
          <p:cNvPr id="24" name="Group 18">
            <a:extLst>
              <a:ext uri="{FF2B5EF4-FFF2-40B4-BE49-F238E27FC236}">
                <a16:creationId xmlns:a16="http://schemas.microsoft.com/office/drawing/2014/main" id="{45B14AAF-EBDC-E492-5F44-DFB9356ED4C9}"/>
              </a:ext>
            </a:extLst>
          </p:cNvPr>
          <p:cNvGrpSpPr/>
          <p:nvPr/>
        </p:nvGrpSpPr>
        <p:grpSpPr>
          <a:xfrm>
            <a:off x="-6749299" y="723900"/>
            <a:ext cx="5360770" cy="8229600"/>
            <a:chOff x="0" y="0"/>
            <a:chExt cx="7147693" cy="10972800"/>
          </a:xfrm>
        </p:grpSpPr>
        <p:pic>
          <p:nvPicPr>
            <p:cNvPr id="25" name="Picture 19">
              <a:extLst>
                <a:ext uri="{FF2B5EF4-FFF2-40B4-BE49-F238E27FC236}">
                  <a16:creationId xmlns:a16="http://schemas.microsoft.com/office/drawing/2014/main" id="{55095096-9EA4-8E8A-CF2D-F9FF4A46B50F}"/>
                </a:ext>
              </a:extLst>
            </p:cNvPr>
            <p:cNvPicPr>
              <a:picLocks noChangeAspect="1"/>
            </p:cNvPicPr>
            <p:nvPr/>
          </p:nvPicPr>
          <p:blipFill>
            <a:blip r:embed="rId2"/>
            <a:srcRect l="11854" r="44705"/>
            <a:stretch>
              <a:fillRect/>
            </a:stretch>
          </p:blipFill>
          <p:spPr>
            <a:xfrm>
              <a:off x="0" y="0"/>
              <a:ext cx="7147693" cy="10972800"/>
            </a:xfrm>
            <a:prstGeom prst="rect">
              <a:avLst/>
            </a:prstGeom>
          </p:spPr>
        </p:pic>
      </p:grpSp>
      <p:sp>
        <p:nvSpPr>
          <p:cNvPr id="26" name="TextBox 20">
            <a:extLst>
              <a:ext uri="{FF2B5EF4-FFF2-40B4-BE49-F238E27FC236}">
                <a16:creationId xmlns:a16="http://schemas.microsoft.com/office/drawing/2014/main" id="{01A01BC7-8F63-74B6-2A92-CB363E26E8B4}"/>
              </a:ext>
            </a:extLst>
          </p:cNvPr>
          <p:cNvSpPr txBox="1"/>
          <p:nvPr/>
        </p:nvSpPr>
        <p:spPr>
          <a:xfrm>
            <a:off x="19050000" y="-1181100"/>
            <a:ext cx="4735296" cy="707886"/>
          </a:xfrm>
          <a:prstGeom prst="rect">
            <a:avLst/>
          </a:prstGeom>
        </p:spPr>
        <p:txBody>
          <a:bodyPr wrap="square" lIns="0" tIns="0" rIns="0" bIns="0" rtlCol="0" anchor="t">
            <a:spAutoFit/>
          </a:bodyPr>
          <a:lstStyle/>
          <a:p>
            <a:pPr algn="l">
              <a:lnSpc>
                <a:spcPts val="5632"/>
              </a:lnSpc>
            </a:pPr>
            <a:r>
              <a:rPr lang="en-US" sz="4400" b="1" dirty="0">
                <a:solidFill>
                  <a:srgbClr val="1F2020"/>
                </a:solidFill>
                <a:latin typeface="Poppins Bold"/>
                <a:ea typeface="Poppins Bold"/>
                <a:cs typeface="Poppins Bold"/>
                <a:sym typeface="Poppins Bold"/>
              </a:rPr>
              <a:t>Dataset</a:t>
            </a:r>
          </a:p>
        </p:txBody>
      </p:sp>
      <p:sp>
        <p:nvSpPr>
          <p:cNvPr id="27" name="TextBox 26">
            <a:extLst>
              <a:ext uri="{FF2B5EF4-FFF2-40B4-BE49-F238E27FC236}">
                <a16:creationId xmlns:a16="http://schemas.microsoft.com/office/drawing/2014/main" id="{7FF5F730-62D8-FF20-723C-3871BB4C31C8}"/>
              </a:ext>
            </a:extLst>
          </p:cNvPr>
          <p:cNvSpPr txBox="1"/>
          <p:nvPr/>
        </p:nvSpPr>
        <p:spPr>
          <a:xfrm>
            <a:off x="19202400" y="1682264"/>
            <a:ext cx="11590823" cy="8094524"/>
          </a:xfrm>
          <a:prstGeom prst="rect">
            <a:avLst/>
          </a:prstGeom>
          <a:noFill/>
        </p:spPr>
        <p:txBody>
          <a:bodyPr wrap="square" rtlCol="0">
            <a:spAutoFit/>
          </a:bodyPr>
          <a:lstStyle/>
          <a:p>
            <a:r>
              <a:rPr lang="en-US" sz="2600" b="1" dirty="0">
                <a:latin typeface="Candara" panose="020E0502030303020204" pitchFamily="34" charset="0"/>
              </a:rPr>
              <a:t>Source of the Dataset:  </a:t>
            </a:r>
            <a:r>
              <a:rPr lang="en-US" sz="2600" dirty="0">
                <a:latin typeface="Candara" panose="020E0502030303020204" pitchFamily="34" charset="0"/>
                <a:hlinkClick r:id="rId6"/>
              </a:rPr>
              <a:t>crop-recommendation-dataset</a:t>
            </a:r>
            <a:endParaRPr lang="en-US" sz="2600" dirty="0">
              <a:latin typeface="Candara" panose="020E0502030303020204" pitchFamily="34" charset="0"/>
            </a:endParaRPr>
          </a:p>
          <a:p>
            <a:endParaRPr lang="en-US" sz="2600" dirty="0">
              <a:latin typeface="Candara" panose="020E0502030303020204" pitchFamily="34" charset="0"/>
            </a:endParaRPr>
          </a:p>
          <a:p>
            <a:r>
              <a:rPr lang="en-US" sz="2600" b="1" dirty="0" err="1">
                <a:latin typeface="Candara" panose="020E0502030303020204" pitchFamily="34" charset="0"/>
              </a:rPr>
              <a:t>No.of</a:t>
            </a:r>
            <a:r>
              <a:rPr lang="en-US" sz="2600" b="1" dirty="0">
                <a:latin typeface="Candara" panose="020E0502030303020204" pitchFamily="34" charset="0"/>
              </a:rPr>
              <a:t> Observations : </a:t>
            </a:r>
            <a:r>
              <a:rPr lang="en-US" sz="2600" dirty="0">
                <a:latin typeface="Candara" panose="020E0502030303020204" pitchFamily="34" charset="0"/>
              </a:rPr>
              <a:t>620 rows &amp; 12 columns</a:t>
            </a:r>
          </a:p>
          <a:p>
            <a:endParaRPr lang="en-US" sz="2600" dirty="0">
              <a:latin typeface="Candara" panose="020E0502030303020204" pitchFamily="34" charset="0"/>
            </a:endParaRPr>
          </a:p>
          <a:p>
            <a:pPr algn="just"/>
            <a:r>
              <a:rPr lang="en-US" sz="2600" b="1" dirty="0"/>
              <a:t>Features Details : </a:t>
            </a:r>
            <a:r>
              <a:rPr lang="en-US" sz="2600" b="1" i="0" u="none" strike="noStrike" dirty="0">
                <a:solidFill>
                  <a:srgbClr val="3C4043"/>
                </a:solidFill>
                <a:effectLst/>
              </a:rPr>
              <a:t>N (Nitrogen): </a:t>
            </a:r>
            <a:r>
              <a:rPr lang="en-US" sz="2600" i="0" u="none" strike="noStrike" dirty="0">
                <a:solidFill>
                  <a:srgbClr val="3C4043"/>
                </a:solidFill>
                <a:effectLst/>
              </a:rPr>
              <a:t>Essential for plant growth, promoting leafy development and overall health</a:t>
            </a:r>
            <a:r>
              <a:rPr lang="en-US" sz="2600" b="1" i="0" u="none" strike="noStrike" dirty="0">
                <a:solidFill>
                  <a:srgbClr val="3C4043"/>
                </a:solidFill>
                <a:effectLst/>
              </a:rPr>
              <a:t>, P (Phosphorus): </a:t>
            </a:r>
            <a:r>
              <a:rPr lang="en-US" sz="2600" i="0" u="none" strike="noStrike" dirty="0">
                <a:solidFill>
                  <a:srgbClr val="3C4043"/>
                </a:solidFill>
                <a:effectLst/>
              </a:rPr>
              <a:t>Supports root development and flower/fruit production in plants</a:t>
            </a:r>
            <a:r>
              <a:rPr lang="en-US" sz="2600" b="1" dirty="0">
                <a:solidFill>
                  <a:srgbClr val="3C4043"/>
                </a:solidFill>
              </a:rPr>
              <a:t>, </a:t>
            </a:r>
            <a:r>
              <a:rPr lang="en-US" sz="2600" b="1" i="0" u="none" strike="noStrike" dirty="0">
                <a:solidFill>
                  <a:srgbClr val="3C4043"/>
                </a:solidFill>
                <a:effectLst/>
              </a:rPr>
              <a:t>K (Potassium): </a:t>
            </a:r>
            <a:r>
              <a:rPr lang="en-US" sz="2600" i="0" u="none" strike="noStrike" dirty="0">
                <a:solidFill>
                  <a:srgbClr val="3C4043"/>
                </a:solidFill>
                <a:effectLst/>
              </a:rPr>
              <a:t>Enhances drought resistance, disease resistance, and overall plant vigor,</a:t>
            </a:r>
            <a:r>
              <a:rPr lang="en-US" sz="2600" dirty="0">
                <a:solidFill>
                  <a:srgbClr val="3C4043"/>
                </a:solidFill>
              </a:rPr>
              <a:t> </a:t>
            </a:r>
            <a:r>
              <a:rPr lang="en-US" sz="2600" b="1" i="0" u="none" strike="noStrike" dirty="0" err="1">
                <a:solidFill>
                  <a:srgbClr val="3C4043"/>
                </a:solidFill>
                <a:effectLst/>
              </a:rPr>
              <a:t>ph</a:t>
            </a:r>
            <a:r>
              <a:rPr lang="en-US" sz="2600" b="1" i="0" u="none" strike="noStrike" dirty="0">
                <a:solidFill>
                  <a:srgbClr val="3C4043"/>
                </a:solidFill>
                <a:effectLst/>
              </a:rPr>
              <a:t>: </a:t>
            </a:r>
            <a:r>
              <a:rPr lang="en-US" sz="2600" i="0" u="none" strike="noStrike" dirty="0">
                <a:solidFill>
                  <a:srgbClr val="3C4043"/>
                </a:solidFill>
                <a:effectLst/>
              </a:rPr>
              <a:t>Indicates soil acidity or alkalinity, affecting nutrient availability to plants, </a:t>
            </a:r>
            <a:r>
              <a:rPr lang="en-US" sz="2600" b="1" i="0" u="none" strike="noStrike" dirty="0">
                <a:solidFill>
                  <a:srgbClr val="3C4043"/>
                </a:solidFill>
                <a:effectLst/>
              </a:rPr>
              <a:t>EC (Electrical Conductivity): </a:t>
            </a:r>
            <a:r>
              <a:rPr lang="en-US" sz="2600" i="0" u="none" strike="noStrike" dirty="0">
                <a:solidFill>
                  <a:srgbClr val="3C4043"/>
                </a:solidFill>
                <a:effectLst/>
              </a:rPr>
              <a:t>Measures soil salinity and the ability to conduct electrical current, which influences nutrient absorption, </a:t>
            </a:r>
            <a:r>
              <a:rPr lang="en-US" sz="2600" b="1" i="0" u="none" strike="noStrike" dirty="0">
                <a:solidFill>
                  <a:srgbClr val="3C4043"/>
                </a:solidFill>
                <a:effectLst/>
              </a:rPr>
              <a:t>S (Sulfur): </a:t>
            </a:r>
            <a:r>
              <a:rPr lang="en-US" sz="2600" i="0" u="none" strike="noStrike" dirty="0">
                <a:solidFill>
                  <a:srgbClr val="3C4043"/>
                </a:solidFill>
                <a:effectLst/>
              </a:rPr>
              <a:t>Key for protein synthesis and chlorophyll formation in plants</a:t>
            </a:r>
            <a:r>
              <a:rPr lang="en-US" sz="2600" b="1" dirty="0">
                <a:solidFill>
                  <a:srgbClr val="3C4043"/>
                </a:solidFill>
              </a:rPr>
              <a:t>, </a:t>
            </a:r>
            <a:r>
              <a:rPr lang="en-US" sz="2600" b="1" i="0" u="none" strike="noStrike" dirty="0">
                <a:solidFill>
                  <a:srgbClr val="3C4043"/>
                </a:solidFill>
                <a:effectLst/>
              </a:rPr>
              <a:t>Cu (Copper): </a:t>
            </a:r>
            <a:r>
              <a:rPr lang="en-US" sz="2600" i="0" u="none" strike="noStrike" dirty="0">
                <a:solidFill>
                  <a:srgbClr val="3C4043"/>
                </a:solidFill>
                <a:effectLst/>
              </a:rPr>
              <a:t>Vital for enzymatic processes and the formation of chlorophyll</a:t>
            </a:r>
            <a:r>
              <a:rPr lang="en-US" sz="2600" dirty="0">
                <a:solidFill>
                  <a:srgbClr val="3C4043"/>
                </a:solidFill>
              </a:rPr>
              <a:t>, </a:t>
            </a:r>
            <a:r>
              <a:rPr lang="en-US" sz="2600" b="1" i="0" u="none" strike="noStrike" dirty="0">
                <a:solidFill>
                  <a:srgbClr val="3C4043"/>
                </a:solidFill>
                <a:effectLst/>
              </a:rPr>
              <a:t>Fe (Iron): </a:t>
            </a:r>
            <a:r>
              <a:rPr lang="en-US" sz="2600" i="0" u="none" strike="noStrike" dirty="0">
                <a:solidFill>
                  <a:srgbClr val="3C4043"/>
                </a:solidFill>
                <a:effectLst/>
              </a:rPr>
              <a:t>Critical for chlorophyll synthesis and enzymatic reactions in plants, </a:t>
            </a:r>
            <a:r>
              <a:rPr lang="en-US" sz="2600" b="1" i="0" u="none" strike="noStrike" dirty="0">
                <a:solidFill>
                  <a:srgbClr val="3C4043"/>
                </a:solidFill>
                <a:effectLst/>
              </a:rPr>
              <a:t>Mn (Manganese): </a:t>
            </a:r>
            <a:r>
              <a:rPr lang="en-US" sz="2600" i="0" u="none" strike="noStrike" dirty="0">
                <a:solidFill>
                  <a:srgbClr val="3C4043"/>
                </a:solidFill>
                <a:effectLst/>
              </a:rPr>
              <a:t>Important for photosynthesis and nitrogen metabolism in plants, </a:t>
            </a:r>
            <a:r>
              <a:rPr lang="en-US" sz="2600" b="1" i="0" u="none" strike="noStrike" dirty="0">
                <a:solidFill>
                  <a:srgbClr val="3C4043"/>
                </a:solidFill>
                <a:effectLst/>
              </a:rPr>
              <a:t>Zn (Zinc): </a:t>
            </a:r>
            <a:r>
              <a:rPr lang="en-US" sz="2600" i="0" u="none" strike="noStrike" dirty="0">
                <a:solidFill>
                  <a:srgbClr val="3C4043"/>
                </a:solidFill>
                <a:effectLst/>
              </a:rPr>
              <a:t>Supports plant growth by aiding in hormone production and enzyme activation, </a:t>
            </a:r>
            <a:r>
              <a:rPr lang="en-US" sz="2600" b="1" i="0" u="none" strike="noStrike" dirty="0">
                <a:solidFill>
                  <a:srgbClr val="3C4043"/>
                </a:solidFill>
                <a:effectLst/>
              </a:rPr>
              <a:t>B (Boron): </a:t>
            </a:r>
            <a:r>
              <a:rPr lang="en-US" sz="2600" i="0" u="none" strike="noStrike" dirty="0">
                <a:solidFill>
                  <a:srgbClr val="3C4043"/>
                </a:solidFill>
                <a:effectLst/>
              </a:rPr>
              <a:t>Essential for cell wall formation and reproductive growth in plants</a:t>
            </a:r>
            <a:r>
              <a:rPr lang="en-US" sz="2600" b="0" i="0" u="none" strike="noStrike" dirty="0">
                <a:solidFill>
                  <a:srgbClr val="3C4043"/>
                </a:solidFill>
                <a:effectLst/>
              </a:rPr>
              <a:t>,</a:t>
            </a:r>
            <a:r>
              <a:rPr lang="en-US" sz="2600" dirty="0">
                <a:solidFill>
                  <a:srgbClr val="3C4043"/>
                </a:solidFill>
              </a:rPr>
              <a:t> </a:t>
            </a:r>
            <a:r>
              <a:rPr lang="en-US" sz="2600" b="1" i="0" u="none" strike="noStrike" dirty="0">
                <a:solidFill>
                  <a:srgbClr val="000000"/>
                </a:solidFill>
                <a:effectLst/>
              </a:rPr>
              <a:t>label</a:t>
            </a:r>
            <a:r>
              <a:rPr lang="en-US" sz="2600" b="0" i="0" u="none" strike="noStrike" dirty="0">
                <a:solidFill>
                  <a:srgbClr val="000000"/>
                </a:solidFill>
                <a:effectLst/>
              </a:rPr>
              <a:t> </a:t>
            </a:r>
            <a:r>
              <a:rPr lang="en-US" sz="2600" i="0" u="none" strike="noStrike" dirty="0">
                <a:solidFill>
                  <a:srgbClr val="000000"/>
                </a:solidFill>
                <a:effectLst/>
              </a:rPr>
              <a:t>in the dataset represents the specific crop associated with the given soil properties, such as pomegranate, ragi, or mulberry.</a:t>
            </a:r>
            <a:endParaRPr lang="en-US" sz="2600" i="0" u="none" strike="noStrike" dirty="0">
              <a:solidFill>
                <a:srgbClr val="3C4043"/>
              </a:solidFill>
              <a:effectLst/>
            </a:endParaRPr>
          </a:p>
          <a:p>
            <a:endParaRPr lang="en-US" sz="2600" b="0" i="0" u="none" strike="noStrike" dirty="0">
              <a:solidFill>
                <a:srgbClr val="3C4043"/>
              </a:solidFill>
              <a:effectLst/>
              <a:latin typeface="inherit"/>
            </a:endParaRPr>
          </a:p>
          <a:p>
            <a:r>
              <a:rPr lang="en-US" sz="2600" b="1" dirty="0">
                <a:latin typeface="Candara" panose="020E0502030303020204" pitchFamily="34" charset="0"/>
              </a:rPr>
              <a:t>Details about the columns : </a:t>
            </a:r>
            <a:r>
              <a:rPr lang="en-US" sz="2600" dirty="0">
                <a:latin typeface="Candara" panose="020E0502030303020204" pitchFamily="34" charset="0"/>
              </a:rPr>
              <a:t>Discrete &amp; categorical</a:t>
            </a:r>
            <a:endParaRPr lang="en-US" sz="2600" b="1" dirty="0">
              <a:latin typeface="Candara" panose="020E0502030303020204" pitchFamily="34" charset="0"/>
            </a:endParaRPr>
          </a:p>
        </p:txBody>
      </p:sp>
    </p:spTree>
    <p:extLst>
      <p:ext uri="{BB962C8B-B14F-4D97-AF65-F5344CB8AC3E}">
        <p14:creationId xmlns:p14="http://schemas.microsoft.com/office/powerpoint/2010/main" val="570168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2BE7D0-8EFC-E38E-6874-346E2E837FD3}"/>
            </a:ext>
          </a:extLst>
        </p:cNvPr>
        <p:cNvGrpSpPr/>
        <p:nvPr/>
      </p:nvGrpSpPr>
      <p:grpSpPr>
        <a:xfrm>
          <a:off x="0" y="0"/>
          <a:ext cx="0" cy="0"/>
          <a:chOff x="0" y="0"/>
          <a:chExt cx="0" cy="0"/>
        </a:xfrm>
      </p:grpSpPr>
      <p:grpSp>
        <p:nvGrpSpPr>
          <p:cNvPr id="8" name="Group 8">
            <a:extLst>
              <a:ext uri="{FF2B5EF4-FFF2-40B4-BE49-F238E27FC236}">
                <a16:creationId xmlns:a16="http://schemas.microsoft.com/office/drawing/2014/main" id="{C9F34AE6-0FAF-0089-D8A1-99EA5DA0EC04}"/>
              </a:ext>
            </a:extLst>
          </p:cNvPr>
          <p:cNvGrpSpPr/>
          <p:nvPr/>
        </p:nvGrpSpPr>
        <p:grpSpPr>
          <a:xfrm>
            <a:off x="17259300" y="9258300"/>
            <a:ext cx="1028700" cy="1028700"/>
            <a:chOff x="0" y="0"/>
            <a:chExt cx="812800" cy="812800"/>
          </a:xfrm>
        </p:grpSpPr>
        <p:sp>
          <p:nvSpPr>
            <p:cNvPr id="9" name="Freeform 9">
              <a:extLst>
                <a:ext uri="{FF2B5EF4-FFF2-40B4-BE49-F238E27FC236}">
                  <a16:creationId xmlns:a16="http://schemas.microsoft.com/office/drawing/2014/main" id="{3AD4F4EC-6E88-394B-6B82-C98F00F6E220}"/>
                </a:ext>
              </a:extLst>
            </p:cNvPr>
            <p:cNvSpPr/>
            <p:nvPr/>
          </p:nvSpPr>
          <p:spPr>
            <a:xfrm>
              <a:off x="0" y="0"/>
              <a:ext cx="812800" cy="812800"/>
            </a:xfrm>
            <a:custGeom>
              <a:avLst/>
              <a:gdLst/>
              <a:ahLst/>
              <a:cxnLst/>
              <a:rect l="l" t="t" r="r" b="b"/>
              <a:pathLst>
                <a:path w="812800" h="812800">
                  <a:moveTo>
                    <a:pt x="0" y="0"/>
                  </a:moveTo>
                  <a:lnTo>
                    <a:pt x="812800" y="0"/>
                  </a:lnTo>
                  <a:lnTo>
                    <a:pt x="812800" y="812800"/>
                  </a:lnTo>
                  <a:lnTo>
                    <a:pt x="0" y="812800"/>
                  </a:lnTo>
                  <a:close/>
                </a:path>
              </a:pathLst>
            </a:custGeom>
            <a:solidFill>
              <a:srgbClr val="D19C26"/>
            </a:solidFill>
          </p:spPr>
          <p:txBody>
            <a:bodyPr/>
            <a:lstStyle/>
            <a:p>
              <a:endParaRPr lang="en-US"/>
            </a:p>
          </p:txBody>
        </p:sp>
        <p:sp>
          <p:nvSpPr>
            <p:cNvPr id="10" name="TextBox 10">
              <a:extLst>
                <a:ext uri="{FF2B5EF4-FFF2-40B4-BE49-F238E27FC236}">
                  <a16:creationId xmlns:a16="http://schemas.microsoft.com/office/drawing/2014/main" id="{07477D8C-F894-A814-E924-CF1A15833885}"/>
                </a:ext>
              </a:extLst>
            </p:cNvPr>
            <p:cNvSpPr txBox="1"/>
            <p:nvPr/>
          </p:nvSpPr>
          <p:spPr>
            <a:xfrm>
              <a:off x="0" y="-38100"/>
              <a:ext cx="812800" cy="850900"/>
            </a:xfrm>
            <a:prstGeom prst="rect">
              <a:avLst/>
            </a:prstGeom>
          </p:spPr>
          <p:txBody>
            <a:bodyPr lIns="50800" tIns="50800" rIns="50800" bIns="50800" rtlCol="0" anchor="ctr"/>
            <a:lstStyle/>
            <a:p>
              <a:pPr algn="ctr">
                <a:lnSpc>
                  <a:spcPts val="2659"/>
                </a:lnSpc>
                <a:spcBef>
                  <a:spcPct val="0"/>
                </a:spcBef>
              </a:pPr>
              <a:endParaRPr/>
            </a:p>
          </p:txBody>
        </p:sp>
      </p:grpSp>
      <p:sp>
        <p:nvSpPr>
          <p:cNvPr id="17" name="TextBox 17">
            <a:extLst>
              <a:ext uri="{FF2B5EF4-FFF2-40B4-BE49-F238E27FC236}">
                <a16:creationId xmlns:a16="http://schemas.microsoft.com/office/drawing/2014/main" id="{CA8B8257-B4EF-C983-4475-5806F282588B}"/>
              </a:ext>
            </a:extLst>
          </p:cNvPr>
          <p:cNvSpPr txBox="1"/>
          <p:nvPr/>
        </p:nvSpPr>
        <p:spPr>
          <a:xfrm>
            <a:off x="17413153" y="9638067"/>
            <a:ext cx="720994" cy="238720"/>
          </a:xfrm>
          <a:prstGeom prst="rect">
            <a:avLst/>
          </a:prstGeom>
        </p:spPr>
        <p:txBody>
          <a:bodyPr lIns="0" tIns="0" rIns="0" bIns="0" rtlCol="0" anchor="t">
            <a:spAutoFit/>
          </a:bodyPr>
          <a:lstStyle/>
          <a:p>
            <a:pPr algn="ctr">
              <a:lnSpc>
                <a:spcPts val="1960"/>
              </a:lnSpc>
              <a:spcBef>
                <a:spcPct val="0"/>
              </a:spcBef>
            </a:pPr>
            <a:r>
              <a:rPr lang="en-US" sz="1400" b="1" dirty="0">
                <a:solidFill>
                  <a:srgbClr val="FFFFFF"/>
                </a:solidFill>
                <a:latin typeface="Open Sans Bold"/>
                <a:ea typeface="Open Sans Bold"/>
                <a:cs typeface="Open Sans Bold"/>
                <a:sym typeface="Open Sans Bold"/>
              </a:rPr>
              <a:t>07</a:t>
            </a:r>
          </a:p>
        </p:txBody>
      </p:sp>
      <p:sp>
        <p:nvSpPr>
          <p:cNvPr id="20" name="TextBox 20">
            <a:extLst>
              <a:ext uri="{FF2B5EF4-FFF2-40B4-BE49-F238E27FC236}">
                <a16:creationId xmlns:a16="http://schemas.microsoft.com/office/drawing/2014/main" id="{2D245613-8B71-4DF4-175F-2BD422D2DFA7}"/>
              </a:ext>
            </a:extLst>
          </p:cNvPr>
          <p:cNvSpPr txBox="1"/>
          <p:nvPr/>
        </p:nvSpPr>
        <p:spPr>
          <a:xfrm>
            <a:off x="4953000" y="697523"/>
            <a:ext cx="8686800" cy="707886"/>
          </a:xfrm>
          <a:prstGeom prst="rect">
            <a:avLst/>
          </a:prstGeom>
        </p:spPr>
        <p:txBody>
          <a:bodyPr wrap="square" lIns="0" tIns="0" rIns="0" bIns="0" rtlCol="0" anchor="t">
            <a:spAutoFit/>
          </a:bodyPr>
          <a:lstStyle/>
          <a:p>
            <a:pPr marL="0" lvl="0" indent="0" algn="ctr">
              <a:lnSpc>
                <a:spcPts val="5632"/>
              </a:lnSpc>
              <a:spcBef>
                <a:spcPct val="0"/>
              </a:spcBef>
            </a:pPr>
            <a:r>
              <a:rPr lang="en-US" sz="4400" b="1" dirty="0">
                <a:solidFill>
                  <a:srgbClr val="1F2020"/>
                </a:solidFill>
                <a:latin typeface="Poppins Bold"/>
                <a:ea typeface="Poppins Bold"/>
                <a:cs typeface="Poppins Bold"/>
                <a:sym typeface="Poppins Bold"/>
              </a:rPr>
              <a:t>EXPLORATORY DATA ANALYSIS</a:t>
            </a:r>
          </a:p>
        </p:txBody>
      </p:sp>
      <p:grpSp>
        <p:nvGrpSpPr>
          <p:cNvPr id="21" name="Group 21">
            <a:extLst>
              <a:ext uri="{FF2B5EF4-FFF2-40B4-BE49-F238E27FC236}">
                <a16:creationId xmlns:a16="http://schemas.microsoft.com/office/drawing/2014/main" id="{A07A76E2-0957-0FA7-D96C-0E30A619EF62}"/>
              </a:ext>
            </a:extLst>
          </p:cNvPr>
          <p:cNvGrpSpPr/>
          <p:nvPr/>
        </p:nvGrpSpPr>
        <p:grpSpPr>
          <a:xfrm>
            <a:off x="8535036" y="1666875"/>
            <a:ext cx="1217927" cy="47625"/>
            <a:chOff x="0" y="0"/>
            <a:chExt cx="962313" cy="37630"/>
          </a:xfrm>
        </p:grpSpPr>
        <p:sp>
          <p:nvSpPr>
            <p:cNvPr id="22" name="Freeform 22">
              <a:extLst>
                <a:ext uri="{FF2B5EF4-FFF2-40B4-BE49-F238E27FC236}">
                  <a16:creationId xmlns:a16="http://schemas.microsoft.com/office/drawing/2014/main" id="{4945FC72-4475-01C4-8B15-171A85CEA9EB}"/>
                </a:ext>
              </a:extLst>
            </p:cNvPr>
            <p:cNvSpPr/>
            <p:nvPr/>
          </p:nvSpPr>
          <p:spPr>
            <a:xfrm>
              <a:off x="0" y="0"/>
              <a:ext cx="962313" cy="37630"/>
            </a:xfrm>
            <a:custGeom>
              <a:avLst/>
              <a:gdLst/>
              <a:ahLst/>
              <a:cxnLst/>
              <a:rect l="l" t="t" r="r" b="b"/>
              <a:pathLst>
                <a:path w="962313" h="37630">
                  <a:moveTo>
                    <a:pt x="0" y="0"/>
                  </a:moveTo>
                  <a:lnTo>
                    <a:pt x="962313" y="0"/>
                  </a:lnTo>
                  <a:lnTo>
                    <a:pt x="962313" y="37630"/>
                  </a:lnTo>
                  <a:lnTo>
                    <a:pt x="0" y="37630"/>
                  </a:lnTo>
                  <a:close/>
                </a:path>
              </a:pathLst>
            </a:custGeom>
            <a:solidFill>
              <a:srgbClr val="D19C26"/>
            </a:solidFill>
            <a:ln cap="sq">
              <a:noFill/>
              <a:prstDash val="solid"/>
              <a:miter/>
            </a:ln>
          </p:spPr>
          <p:txBody>
            <a:bodyPr/>
            <a:lstStyle/>
            <a:p>
              <a:endParaRPr lang="en-US"/>
            </a:p>
          </p:txBody>
        </p:sp>
        <p:sp>
          <p:nvSpPr>
            <p:cNvPr id="23" name="TextBox 23">
              <a:extLst>
                <a:ext uri="{FF2B5EF4-FFF2-40B4-BE49-F238E27FC236}">
                  <a16:creationId xmlns:a16="http://schemas.microsoft.com/office/drawing/2014/main" id="{4B169577-9811-6C1C-3291-70460511B750}"/>
                </a:ext>
              </a:extLst>
            </p:cNvPr>
            <p:cNvSpPr txBox="1"/>
            <p:nvPr/>
          </p:nvSpPr>
          <p:spPr>
            <a:xfrm>
              <a:off x="0" y="-38100"/>
              <a:ext cx="962313" cy="75730"/>
            </a:xfrm>
            <a:prstGeom prst="rect">
              <a:avLst/>
            </a:prstGeom>
          </p:spPr>
          <p:txBody>
            <a:bodyPr lIns="50800" tIns="50800" rIns="50800" bIns="50800" rtlCol="0" anchor="ctr"/>
            <a:lstStyle/>
            <a:p>
              <a:pPr marL="0" lvl="0" indent="0" algn="r">
                <a:lnSpc>
                  <a:spcPts val="2659"/>
                </a:lnSpc>
                <a:spcBef>
                  <a:spcPct val="0"/>
                </a:spcBef>
              </a:pPr>
              <a:endParaRPr/>
            </a:p>
          </p:txBody>
        </p:sp>
      </p:grpSp>
      <p:pic>
        <p:nvPicPr>
          <p:cNvPr id="3" name="Picture 2" descr="A screenshot of a computer&#10;&#10;Description automatically generated">
            <a:extLst>
              <a:ext uri="{FF2B5EF4-FFF2-40B4-BE49-F238E27FC236}">
                <a16:creationId xmlns:a16="http://schemas.microsoft.com/office/drawing/2014/main" id="{849887CA-1D22-3E8F-F1C5-9EFA6E55A4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2705100"/>
            <a:ext cx="5410200" cy="5634189"/>
          </a:xfrm>
          <a:prstGeom prst="rect">
            <a:avLst/>
          </a:prstGeom>
        </p:spPr>
      </p:pic>
      <p:pic>
        <p:nvPicPr>
          <p:cNvPr id="5" name="Picture 4" descr="A table with numbers and symbols&#10;&#10;Description automatically generated">
            <a:extLst>
              <a:ext uri="{FF2B5EF4-FFF2-40B4-BE49-F238E27FC236}">
                <a16:creationId xmlns:a16="http://schemas.microsoft.com/office/drawing/2014/main" id="{CAFAC8E9-A20F-E24F-611E-6D0B767807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44670" y="3046139"/>
            <a:ext cx="10595452" cy="4952109"/>
          </a:xfrm>
          <a:prstGeom prst="rect">
            <a:avLst/>
          </a:prstGeom>
        </p:spPr>
      </p:pic>
      <p:pic>
        <p:nvPicPr>
          <p:cNvPr id="6" name="Picture 5">
            <a:extLst>
              <a:ext uri="{FF2B5EF4-FFF2-40B4-BE49-F238E27FC236}">
                <a16:creationId xmlns:a16="http://schemas.microsoft.com/office/drawing/2014/main" id="{02F8AFD2-51E8-6172-5D9A-6C1B25620B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78300" y="-11849100"/>
            <a:ext cx="1841500" cy="5308600"/>
          </a:xfrm>
          <a:prstGeom prst="rect">
            <a:avLst/>
          </a:prstGeom>
        </p:spPr>
      </p:pic>
      <p:pic>
        <p:nvPicPr>
          <p:cNvPr id="7" name="Picture 6" descr="A screenshot of a computer&#10;&#10;Description automatically generated">
            <a:extLst>
              <a:ext uri="{FF2B5EF4-FFF2-40B4-BE49-F238E27FC236}">
                <a16:creationId xmlns:a16="http://schemas.microsoft.com/office/drawing/2014/main" id="{82893487-726B-482B-FB4E-8BE62374456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45365" y="-17259300"/>
            <a:ext cx="11209235" cy="5308599"/>
          </a:xfrm>
          <a:prstGeom prst="rect">
            <a:avLst/>
          </a:prstGeom>
        </p:spPr>
      </p:pic>
      <p:pic>
        <p:nvPicPr>
          <p:cNvPr id="11" name="Picture 10" descr="A line of letters and numbers&#10;&#10;Description automatically generated">
            <a:extLst>
              <a:ext uri="{FF2B5EF4-FFF2-40B4-BE49-F238E27FC236}">
                <a16:creationId xmlns:a16="http://schemas.microsoft.com/office/drawing/2014/main" id="{4188C754-C50C-FA1D-06C7-DAFA828A79C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9580" y="-6403848"/>
            <a:ext cx="3198696" cy="5164159"/>
          </a:xfrm>
          <a:prstGeom prst="rect">
            <a:avLst/>
          </a:prstGeom>
        </p:spPr>
      </p:pic>
    </p:spTree>
    <p:extLst>
      <p:ext uri="{BB962C8B-B14F-4D97-AF65-F5344CB8AC3E}">
        <p14:creationId xmlns:p14="http://schemas.microsoft.com/office/powerpoint/2010/main" val="33539452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550</TotalTime>
  <Words>1858</Words>
  <Application>Microsoft Macintosh PowerPoint</Application>
  <PresentationFormat>Custom</PresentationFormat>
  <Paragraphs>269</Paragraphs>
  <Slides>42</Slides>
  <Notes>15</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42</vt:i4>
      </vt:variant>
    </vt:vector>
  </HeadingPairs>
  <TitlesOfParts>
    <vt:vector size="52" baseType="lpstr">
      <vt:lpstr>Arial</vt:lpstr>
      <vt:lpstr>Calibri</vt:lpstr>
      <vt:lpstr>Aptos</vt:lpstr>
      <vt:lpstr>-webkit-standard</vt:lpstr>
      <vt:lpstr>Open Sans Bold</vt:lpstr>
      <vt:lpstr>Candara</vt:lpstr>
      <vt:lpstr>Poppins Bold</vt:lpstr>
      <vt:lpstr>inherit</vt:lpstr>
      <vt:lpstr>Poppins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Orange Modern Agriculture Presentation</dc:title>
  <cp:lastModifiedBy>Mandapati, Leela Krishna Sai</cp:lastModifiedBy>
  <cp:revision>389</cp:revision>
  <dcterms:created xsi:type="dcterms:W3CDTF">2006-08-16T00:00:00Z</dcterms:created>
  <dcterms:modified xsi:type="dcterms:W3CDTF">2025-12-29T15:56:08Z</dcterms:modified>
  <dc:identifier>DAGZA_hxVVM</dc:identifier>
</cp:coreProperties>
</file>